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77" r:id="rId6"/>
    <p:sldId id="286" r:id="rId7"/>
    <p:sldId id="262" r:id="rId8"/>
    <p:sldId id="263" r:id="rId9"/>
    <p:sldId id="264" r:id="rId10"/>
    <p:sldId id="294" r:id="rId11"/>
    <p:sldId id="295" r:id="rId12"/>
    <p:sldId id="258" r:id="rId13"/>
    <p:sldId id="278" r:id="rId14"/>
    <p:sldId id="287" r:id="rId15"/>
    <p:sldId id="279" r:id="rId16"/>
    <p:sldId id="268" r:id="rId17"/>
    <p:sldId id="288" r:id="rId18"/>
    <p:sldId id="282" r:id="rId19"/>
    <p:sldId id="290" r:id="rId20"/>
    <p:sldId id="291" r:id="rId21"/>
    <p:sldId id="292" r:id="rId22"/>
    <p:sldId id="293" r:id="rId23"/>
    <p:sldId id="260" r:id="rId24"/>
    <p:sldId id="272" r:id="rId25"/>
    <p:sldId id="273" r:id="rId26"/>
    <p:sldId id="275" r:id="rId27"/>
    <p:sldId id="276"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7292A2E-F333-43FB-9621-5CBBE7FDCDCB}">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p:cViewPr varScale="1">
        <p:scale>
          <a:sx n="82" d="100"/>
          <a:sy n="82" d="100"/>
        </p:scale>
        <p:origin x="720" y="72"/>
      </p:cViewPr>
      <p:guideLst>
        <p:guide orient="horz" pos="792"/>
        <p:guide pos="3144"/>
        <p:guide orient="horz" pos="960"/>
      </p:guideLst>
    </p:cSldViewPr>
  </p:slideViewPr>
  <p:outlineViewPr>
    <p:cViewPr>
      <p:scale>
        <a:sx n="33" d="100"/>
        <a:sy n="33" d="100"/>
      </p:scale>
      <p:origin x="0" y="-144"/>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3_2" csCatId="accent3" phldr="1"/>
      <dgm:spPr/>
      <dgm:t>
        <a:bodyPr/>
        <a:lstStyle/>
        <a:p>
          <a:endParaRPr lang="en-US"/>
        </a:p>
      </dgm:t>
    </dgm:pt>
    <dgm:pt modelId="{AACEAFD5-63CF-4AFC-B46F-BE086C5D447C}">
      <dgm:prSet phldrT="[Text]"/>
      <dgm:spPr/>
      <dgm:t>
        <a:bodyPr/>
        <a:lstStyle/>
        <a:p>
          <a:r>
            <a:rPr lang="en-US" b="1" dirty="0">
              <a:solidFill>
                <a:schemeClr val="bg1"/>
              </a:solidFill>
            </a:rPr>
            <a:t>FEB 20XX</a:t>
          </a:r>
        </a:p>
      </dgm:t>
    </dgm:pt>
    <dgm:pt modelId="{7A0BD8EC-BB4A-4912-A54E-6F39B681264E}" type="parTrans" cxnId="{AE101ABC-7EA3-4444-A576-8AB15A371C84}">
      <dgm:prSet/>
      <dgm:spPr/>
      <dgm:t>
        <a:bodyPr/>
        <a:lstStyle/>
        <a:p>
          <a:endParaRPr lang="en-US">
            <a:solidFill>
              <a:schemeClr val="bg1"/>
            </a:solidFill>
          </a:endParaRPr>
        </a:p>
      </dgm:t>
    </dgm:pt>
    <dgm:pt modelId="{7A8D4B4D-06E9-4958-810D-A6226B6AC588}" type="sibTrans" cxnId="{AE101ABC-7EA3-4444-A576-8AB15A371C84}">
      <dgm:prSet/>
      <dgm:spPr/>
      <dgm:t>
        <a:bodyPr/>
        <a:lstStyle/>
        <a:p>
          <a:endParaRPr lang="en-US">
            <a:solidFill>
              <a:schemeClr val="bg1"/>
            </a:solidFill>
          </a:endParaRPr>
        </a:p>
      </dgm:t>
    </dgm:pt>
    <dgm:pt modelId="{349299C9-846E-4827-813A-349CCCE20782}">
      <dgm:prSet phldrT="[Text]"/>
      <dgm:spPr/>
      <dgm:t>
        <a:bodyPr/>
        <a:lstStyle/>
        <a:p>
          <a:r>
            <a:rPr lang="en-US" dirty="0">
              <a:solidFill>
                <a:schemeClr val="bg1"/>
              </a:solidFill>
            </a:rPr>
            <a:t>Draft blueprints</a:t>
          </a:r>
        </a:p>
      </dgm:t>
    </dgm:pt>
    <dgm:pt modelId="{AEA27547-B9ED-4994-BD27-04EC297EF367}" type="parTrans" cxnId="{0EFA3039-6828-403C-9445-4359BA6645E6}">
      <dgm:prSet/>
      <dgm:spPr/>
      <dgm:t>
        <a:bodyPr/>
        <a:lstStyle/>
        <a:p>
          <a:endParaRPr lang="en-US">
            <a:solidFill>
              <a:schemeClr val="bg1"/>
            </a:solidFill>
          </a:endParaRPr>
        </a:p>
      </dgm:t>
    </dgm:pt>
    <dgm:pt modelId="{9D819F52-ACA0-4B08-8256-DF6BD8FA3A0B}" type="sibTrans" cxnId="{0EFA3039-6828-403C-9445-4359BA6645E6}">
      <dgm:prSet/>
      <dgm:spPr/>
      <dgm:t>
        <a:bodyPr/>
        <a:lstStyle/>
        <a:p>
          <a:endParaRPr lang="en-US">
            <a:solidFill>
              <a:schemeClr val="bg1"/>
            </a:solidFill>
          </a:endParaRPr>
        </a:p>
      </dgm:t>
    </dgm:pt>
    <dgm:pt modelId="{D07AD3FD-84FF-467E-9693-752776549C61}">
      <dgm:prSet phldrT="[Text]"/>
      <dgm:spPr/>
      <dgm:t>
        <a:bodyPr/>
        <a:lstStyle/>
        <a:p>
          <a:r>
            <a:rPr lang="en-US" b="1" dirty="0">
              <a:solidFill>
                <a:schemeClr val="bg1"/>
              </a:solidFill>
            </a:rPr>
            <a:t>MAR 20XX</a:t>
          </a:r>
        </a:p>
      </dgm:t>
    </dgm:pt>
    <dgm:pt modelId="{7B691773-F524-4FAD-A272-BDF0B0C4370A}" type="parTrans" cxnId="{55492768-9A5E-4F74-AC7C-959C5C24EFD3}">
      <dgm:prSet/>
      <dgm:spPr/>
      <dgm:t>
        <a:bodyPr/>
        <a:lstStyle/>
        <a:p>
          <a:endParaRPr lang="en-US">
            <a:solidFill>
              <a:schemeClr val="bg1"/>
            </a:solidFill>
          </a:endParaRPr>
        </a:p>
      </dgm:t>
    </dgm:pt>
    <dgm:pt modelId="{A8C9B7A9-BC2A-4753-B7F0-F2E361D95520}" type="sibTrans" cxnId="{55492768-9A5E-4F74-AC7C-959C5C24EFD3}">
      <dgm:prSet/>
      <dgm:spPr/>
      <dgm:t>
        <a:bodyPr/>
        <a:lstStyle/>
        <a:p>
          <a:endParaRPr lang="en-US">
            <a:solidFill>
              <a:schemeClr val="bg1"/>
            </a:solidFill>
          </a:endParaRPr>
        </a:p>
      </dgm:t>
    </dgm:pt>
    <dgm:pt modelId="{5D70EFF5-8B31-4A1F-AE44-51E4CF0013EB}">
      <dgm:prSet phldrT="[Text]"/>
      <dgm:spPr/>
      <dgm:t>
        <a:bodyPr/>
        <a:lstStyle/>
        <a:p>
          <a:r>
            <a:rPr lang="en-US" b="0" i="0" u="none" dirty="0">
              <a:solidFill>
                <a:schemeClr val="bg1"/>
              </a:solidFill>
            </a:rPr>
            <a:t>Test designs</a:t>
          </a:r>
          <a:endParaRPr lang="en-US" dirty="0">
            <a:solidFill>
              <a:schemeClr val="bg1"/>
            </a:solidFill>
          </a:endParaRPr>
        </a:p>
      </dgm:t>
    </dgm:pt>
    <dgm:pt modelId="{96C720A0-FEEF-48D1-8DF6-ABA03C304822}" type="parTrans" cxnId="{E97FF64F-8020-497E-AE7D-2395DDA4560D}">
      <dgm:prSet/>
      <dgm:spPr/>
      <dgm:t>
        <a:bodyPr/>
        <a:lstStyle/>
        <a:p>
          <a:endParaRPr lang="en-US">
            <a:solidFill>
              <a:schemeClr val="bg1"/>
            </a:solidFill>
          </a:endParaRPr>
        </a:p>
      </dgm:t>
    </dgm:pt>
    <dgm:pt modelId="{B6A59CDE-18AD-4553-B6C5-FF001A8E8510}" type="sibTrans" cxnId="{E97FF64F-8020-497E-AE7D-2395DDA4560D}">
      <dgm:prSet/>
      <dgm:spPr/>
      <dgm:t>
        <a:bodyPr/>
        <a:lstStyle/>
        <a:p>
          <a:endParaRPr lang="en-US">
            <a:solidFill>
              <a:schemeClr val="bg1"/>
            </a:solidFill>
          </a:endParaRPr>
        </a:p>
      </dgm:t>
    </dgm:pt>
    <dgm:pt modelId="{D71FC021-6A65-44D1-95B9-0E6C89079866}">
      <dgm:prSet phldrT="[Text]"/>
      <dgm:spPr/>
      <dgm:t>
        <a:bodyPr/>
        <a:lstStyle/>
        <a:p>
          <a:r>
            <a:rPr lang="en-US" b="1" dirty="0">
              <a:solidFill>
                <a:schemeClr val="bg1"/>
              </a:solidFill>
            </a:rPr>
            <a:t>APR 20XX</a:t>
          </a:r>
        </a:p>
      </dgm:t>
    </dgm:pt>
    <dgm:pt modelId="{862AAE39-3AAD-40E3-BA20-90187BD73242}" type="parTrans" cxnId="{53239C96-427C-420B-95DC-546F3B30ED65}">
      <dgm:prSet/>
      <dgm:spPr/>
      <dgm:t>
        <a:bodyPr/>
        <a:lstStyle/>
        <a:p>
          <a:endParaRPr lang="en-US">
            <a:solidFill>
              <a:schemeClr val="bg1"/>
            </a:solidFill>
          </a:endParaRPr>
        </a:p>
      </dgm:t>
    </dgm:pt>
    <dgm:pt modelId="{9B090D9D-470E-46E2-AABB-0368A52481AA}" type="sibTrans" cxnId="{53239C96-427C-420B-95DC-546F3B30ED65}">
      <dgm:prSet/>
      <dgm:spPr/>
      <dgm:t>
        <a:bodyPr/>
        <a:lstStyle/>
        <a:p>
          <a:endParaRPr lang="en-US">
            <a:solidFill>
              <a:schemeClr val="bg1"/>
            </a:solidFill>
          </a:endParaRPr>
        </a:p>
      </dgm:t>
    </dgm:pt>
    <dgm:pt modelId="{4A6BB192-9983-4F48-BBC5-6E384EED7EC5}">
      <dgm:prSet phldrT="[Text]"/>
      <dgm:spPr/>
      <dgm:t>
        <a:bodyPr/>
        <a:lstStyle/>
        <a:p>
          <a:r>
            <a:rPr lang="en-US" b="0" i="0" u="none" dirty="0">
              <a:solidFill>
                <a:schemeClr val="bg1"/>
              </a:solidFill>
            </a:rPr>
            <a:t>Run focus groups</a:t>
          </a:r>
          <a:endParaRPr lang="en-US" dirty="0">
            <a:solidFill>
              <a:schemeClr val="bg1"/>
            </a:solidFill>
          </a:endParaRPr>
        </a:p>
      </dgm:t>
    </dgm:pt>
    <dgm:pt modelId="{230A6E4A-6CED-4DC0-AEFE-6859FE07B658}" type="parTrans" cxnId="{E3115EEA-DE9C-4F06-B8B3-BEB263D5F2B1}">
      <dgm:prSet/>
      <dgm:spPr/>
      <dgm:t>
        <a:bodyPr/>
        <a:lstStyle/>
        <a:p>
          <a:endParaRPr lang="en-US">
            <a:solidFill>
              <a:schemeClr val="bg1"/>
            </a:solidFill>
          </a:endParaRPr>
        </a:p>
      </dgm:t>
    </dgm:pt>
    <dgm:pt modelId="{0B568EC2-5D2A-4B00-8047-B7832F245B44}" type="sibTrans" cxnId="{E3115EEA-DE9C-4F06-B8B3-BEB263D5F2B1}">
      <dgm:prSet/>
      <dgm:spPr/>
      <dgm:t>
        <a:bodyPr/>
        <a:lstStyle/>
        <a:p>
          <a:endParaRPr lang="en-US">
            <a:solidFill>
              <a:schemeClr val="bg1"/>
            </a:solidFill>
          </a:endParaRPr>
        </a:p>
      </dgm:t>
    </dgm:pt>
    <dgm:pt modelId="{5EDA317F-AB2E-47DE-BA46-16FA60C3C561}">
      <dgm:prSet phldrT="[Text]"/>
      <dgm:spPr/>
      <dgm:t>
        <a:bodyPr/>
        <a:lstStyle/>
        <a:p>
          <a:r>
            <a:rPr lang="en-US" b="1" dirty="0">
              <a:solidFill>
                <a:schemeClr val="bg1"/>
              </a:solidFill>
            </a:rPr>
            <a:t>MAY 20XX</a:t>
          </a:r>
        </a:p>
      </dgm:t>
    </dgm:pt>
    <dgm:pt modelId="{775EBB35-E8CF-4A14-B0A8-45A53D65E711}" type="parTrans" cxnId="{7B8F902E-4BA3-41AA-9991-54805A6B93DE}">
      <dgm:prSet/>
      <dgm:spPr/>
      <dgm:t>
        <a:bodyPr/>
        <a:lstStyle/>
        <a:p>
          <a:endParaRPr lang="en-US">
            <a:solidFill>
              <a:schemeClr val="bg1"/>
            </a:solidFill>
          </a:endParaRPr>
        </a:p>
      </dgm:t>
    </dgm:pt>
    <dgm:pt modelId="{A75B061E-69EA-487C-8330-1430DA0F139D}" type="sibTrans" cxnId="{7B8F902E-4BA3-41AA-9991-54805A6B93DE}">
      <dgm:prSet/>
      <dgm:spPr/>
      <dgm:t>
        <a:bodyPr/>
        <a:lstStyle/>
        <a:p>
          <a:endParaRPr lang="en-US">
            <a:solidFill>
              <a:schemeClr val="bg1"/>
            </a:solidFill>
          </a:endParaRPr>
        </a:p>
      </dgm:t>
    </dgm:pt>
    <dgm:pt modelId="{F757DBC8-3670-4122-937A-47DB91C0F3FE}">
      <dgm:prSet phldrT="[Text]"/>
      <dgm:spPr/>
      <dgm:t>
        <a:bodyPr/>
        <a:lstStyle/>
        <a:p>
          <a:r>
            <a:rPr lang="en-US" b="0" i="0" u="none" dirty="0">
              <a:solidFill>
                <a:schemeClr val="bg1"/>
              </a:solidFill>
            </a:rPr>
            <a:t>Launch design</a:t>
          </a:r>
          <a:endParaRPr lang="en-US" dirty="0">
            <a:solidFill>
              <a:schemeClr val="bg1"/>
            </a:solidFill>
          </a:endParaRPr>
        </a:p>
      </dgm:t>
    </dgm:pt>
    <dgm:pt modelId="{8F483F27-8D97-48E5-9210-1B448F1CE277}" type="parTrans" cxnId="{8A3D4B73-3658-4A4C-9DFE-F59E22A79482}">
      <dgm:prSet/>
      <dgm:spPr/>
      <dgm:t>
        <a:bodyPr/>
        <a:lstStyle/>
        <a:p>
          <a:endParaRPr lang="en-US">
            <a:solidFill>
              <a:schemeClr val="bg1"/>
            </a:solidFill>
          </a:endParaRPr>
        </a:p>
      </dgm:t>
    </dgm:pt>
    <dgm:pt modelId="{A46A41DD-2CA4-4800-8F85-546ABB24ED07}" type="sibTrans" cxnId="{8A3D4B73-3658-4A4C-9DFE-F59E22A79482}">
      <dgm:prSet/>
      <dgm:spPr/>
      <dgm:t>
        <a:bodyPr/>
        <a:lstStyle/>
        <a:p>
          <a:endParaRPr lang="en-US">
            <a:solidFill>
              <a:schemeClr val="bg1"/>
            </a:solidFill>
          </a:endParaRPr>
        </a:p>
      </dgm:t>
    </dgm:pt>
    <dgm:pt modelId="{7B2FF309-5120-45E2-ACC8-F8FAA9DBDA55}">
      <dgm:prSet phldrT="[Text]"/>
      <dgm:spPr/>
      <dgm:t>
        <a:bodyPr/>
        <a:lstStyle/>
        <a:p>
          <a:r>
            <a:rPr lang="en-US" b="1" dirty="0">
              <a:solidFill>
                <a:schemeClr val="bg1"/>
              </a:solidFill>
            </a:rPr>
            <a:t>JUN 20XX</a:t>
          </a:r>
        </a:p>
      </dgm:t>
    </dgm:pt>
    <dgm:pt modelId="{2CF5AF8A-5687-489A-9838-EDDBB760D421}" type="parTrans" cxnId="{D35DB9DA-961B-46CD-BB14-44CD766D8CB7}">
      <dgm:prSet/>
      <dgm:spPr/>
      <dgm:t>
        <a:bodyPr/>
        <a:lstStyle/>
        <a:p>
          <a:endParaRPr lang="en-US">
            <a:solidFill>
              <a:schemeClr val="bg1"/>
            </a:solidFill>
          </a:endParaRPr>
        </a:p>
      </dgm:t>
    </dgm:pt>
    <dgm:pt modelId="{D5CAA101-B828-45D7-965B-F77CD6FBA109}" type="sibTrans" cxnId="{D35DB9DA-961B-46CD-BB14-44CD766D8CB7}">
      <dgm:prSet/>
      <dgm:spPr/>
      <dgm:t>
        <a:bodyPr/>
        <a:lstStyle/>
        <a:p>
          <a:endParaRPr lang="en-US">
            <a:solidFill>
              <a:schemeClr val="bg1"/>
            </a:solidFill>
          </a:endParaRPr>
        </a:p>
      </dgm:t>
    </dgm:pt>
    <dgm:pt modelId="{EE155DB2-6788-4019-961C-F8B89C275CE8}">
      <dgm:prSet phldrT="[Text]"/>
      <dgm:spPr/>
      <dgm:t>
        <a:bodyPr/>
        <a:lstStyle/>
        <a:p>
          <a:r>
            <a:rPr lang="en-US" b="0" i="0" u="none" dirty="0">
              <a:solidFill>
                <a:schemeClr val="bg1"/>
              </a:solidFill>
            </a:rPr>
            <a:t>Gather feedback</a:t>
          </a:r>
          <a:endParaRPr lang="en-US" dirty="0">
            <a:solidFill>
              <a:schemeClr val="bg1"/>
            </a:solidFill>
          </a:endParaRPr>
        </a:p>
      </dgm:t>
    </dgm:pt>
    <dgm:pt modelId="{8395B9D5-FF39-4045-8569-9C13F11FB1E5}" type="parTrans" cxnId="{E3D274C7-DB39-45B8-B18F-742495FE5026}">
      <dgm:prSet/>
      <dgm:spPr/>
      <dgm:t>
        <a:bodyPr/>
        <a:lstStyle/>
        <a:p>
          <a:endParaRPr lang="en-US">
            <a:solidFill>
              <a:schemeClr val="bg1"/>
            </a:solidFill>
          </a:endParaRPr>
        </a:p>
      </dgm:t>
    </dgm:pt>
    <dgm:pt modelId="{F94C628D-62C1-4AF5-B102-2A2AA7FD22DE}" type="sibTrans" cxnId="{E3D274C7-DB39-45B8-B18F-742495FE5026}">
      <dgm:prSet/>
      <dgm:spPr/>
      <dgm:t>
        <a:bodyPr/>
        <a:lstStyle/>
        <a:p>
          <a:endParaRPr lang="en-US">
            <a:solidFill>
              <a:schemeClr val="bg1"/>
            </a:solidFill>
          </a:endParaRPr>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62755" y="1712563"/>
          <a:ext cx="1907381" cy="177704"/>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83" y="2755106"/>
          <a:ext cx="2221301" cy="635793"/>
        </a:xfrm>
        <a:prstGeom prst="homePlate">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FEB 20XX</a:t>
          </a:r>
        </a:p>
      </dsp:txBody>
      <dsp:txXfrm>
        <a:off x="2083" y="2755106"/>
        <a:ext cx="2141827" cy="635793"/>
      </dsp:txXfrm>
    </dsp:sp>
    <dsp:sp modelId="{810D7AA7-A541-4507-BE7F-36CCF210089F}">
      <dsp:nvSpPr>
        <dsp:cNvPr id="0" name=""/>
        <dsp:cNvSpPr/>
      </dsp:nvSpPr>
      <dsp:spPr>
        <a:xfrm>
          <a:off x="179787" y="954347"/>
          <a:ext cx="1803696" cy="128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Draft blueprints</a:t>
          </a:r>
        </a:p>
      </dsp:txBody>
      <dsp:txXfrm>
        <a:off x="179787" y="954347"/>
        <a:ext cx="1803696" cy="1288770"/>
      </dsp:txXfrm>
    </dsp:sp>
    <dsp:sp modelId="{E41E7729-FD3F-426D-804C-45BD60BD762D}">
      <dsp:nvSpPr>
        <dsp:cNvPr id="0" name=""/>
        <dsp:cNvSpPr/>
      </dsp:nvSpPr>
      <dsp:spPr>
        <a:xfrm rot="5400000">
          <a:off x="1247480" y="1712563"/>
          <a:ext cx="1907381" cy="177704"/>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12319" y="2755106"/>
          <a:ext cx="2221301" cy="635793"/>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MAR 20XX</a:t>
          </a:r>
        </a:p>
      </dsp:txBody>
      <dsp:txXfrm>
        <a:off x="2271267" y="2755106"/>
        <a:ext cx="1903405" cy="635793"/>
      </dsp:txXfrm>
    </dsp:sp>
    <dsp:sp modelId="{5E07F9E4-149C-4A89-848F-4ABDD305F0C5}">
      <dsp:nvSpPr>
        <dsp:cNvPr id="0" name=""/>
        <dsp:cNvSpPr/>
      </dsp:nvSpPr>
      <dsp:spPr>
        <a:xfrm>
          <a:off x="2290023" y="954347"/>
          <a:ext cx="1803696" cy="128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solidFill>
                <a:schemeClr val="bg1"/>
              </a:solidFill>
            </a:rPr>
            <a:t>Test designs</a:t>
          </a:r>
          <a:endParaRPr lang="en-US" sz="1600" kern="1200" dirty="0">
            <a:solidFill>
              <a:schemeClr val="bg1"/>
            </a:solidFill>
          </a:endParaRPr>
        </a:p>
      </dsp:txBody>
      <dsp:txXfrm>
        <a:off x="2290023" y="954347"/>
        <a:ext cx="1803696" cy="1288770"/>
      </dsp:txXfrm>
    </dsp:sp>
    <dsp:sp modelId="{473F2067-7126-4D56-A328-5A8CFD3D8D52}">
      <dsp:nvSpPr>
        <dsp:cNvPr id="0" name=""/>
        <dsp:cNvSpPr/>
      </dsp:nvSpPr>
      <dsp:spPr>
        <a:xfrm rot="5400000">
          <a:off x="3357717" y="1712563"/>
          <a:ext cx="1907381" cy="177704"/>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22555" y="2755106"/>
          <a:ext cx="2221301" cy="635793"/>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APR 20XX</a:t>
          </a:r>
        </a:p>
      </dsp:txBody>
      <dsp:txXfrm>
        <a:off x="4381503" y="2755106"/>
        <a:ext cx="1903405" cy="635793"/>
      </dsp:txXfrm>
    </dsp:sp>
    <dsp:sp modelId="{FD7B29F2-0D66-4B4B-BC8A-82DA23575305}">
      <dsp:nvSpPr>
        <dsp:cNvPr id="0" name=""/>
        <dsp:cNvSpPr/>
      </dsp:nvSpPr>
      <dsp:spPr>
        <a:xfrm>
          <a:off x="4400259" y="954347"/>
          <a:ext cx="1803696" cy="128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solidFill>
                <a:schemeClr val="bg1"/>
              </a:solidFill>
            </a:rPr>
            <a:t>Run focus groups</a:t>
          </a:r>
          <a:endParaRPr lang="en-US" sz="1600" kern="1200" dirty="0">
            <a:solidFill>
              <a:schemeClr val="bg1"/>
            </a:solidFill>
          </a:endParaRPr>
        </a:p>
      </dsp:txBody>
      <dsp:txXfrm>
        <a:off x="4400259" y="954347"/>
        <a:ext cx="1803696" cy="1288770"/>
      </dsp:txXfrm>
    </dsp:sp>
    <dsp:sp modelId="{2377F551-4CF6-4656-B644-60A7FC1B0F64}">
      <dsp:nvSpPr>
        <dsp:cNvPr id="0" name=""/>
        <dsp:cNvSpPr/>
      </dsp:nvSpPr>
      <dsp:spPr>
        <a:xfrm rot="5400000">
          <a:off x="5467953" y="1712563"/>
          <a:ext cx="1907381" cy="177704"/>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6332792" y="2755106"/>
          <a:ext cx="2221301" cy="635793"/>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MAY 20XX</a:t>
          </a:r>
        </a:p>
      </dsp:txBody>
      <dsp:txXfrm>
        <a:off x="6491740" y="2755106"/>
        <a:ext cx="1903405" cy="635793"/>
      </dsp:txXfrm>
    </dsp:sp>
    <dsp:sp modelId="{1F1B09A6-DA7E-41D1-B8A6-E3B6E775E5C1}">
      <dsp:nvSpPr>
        <dsp:cNvPr id="0" name=""/>
        <dsp:cNvSpPr/>
      </dsp:nvSpPr>
      <dsp:spPr>
        <a:xfrm>
          <a:off x="6510496" y="954347"/>
          <a:ext cx="1803696" cy="128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solidFill>
                <a:schemeClr val="bg1"/>
              </a:solidFill>
            </a:rPr>
            <a:t>Launch design</a:t>
          </a:r>
          <a:endParaRPr lang="en-US" sz="1600" kern="1200" dirty="0">
            <a:solidFill>
              <a:schemeClr val="bg1"/>
            </a:solidFill>
          </a:endParaRPr>
        </a:p>
      </dsp:txBody>
      <dsp:txXfrm>
        <a:off x="6510496" y="954347"/>
        <a:ext cx="1803696" cy="1288770"/>
      </dsp:txXfrm>
    </dsp:sp>
    <dsp:sp modelId="{E2C584B7-5B6E-4F6E-A7B8-E679FEF7BC4D}">
      <dsp:nvSpPr>
        <dsp:cNvPr id="0" name=""/>
        <dsp:cNvSpPr/>
      </dsp:nvSpPr>
      <dsp:spPr>
        <a:xfrm rot="5400000">
          <a:off x="7578189" y="1712563"/>
          <a:ext cx="1907381" cy="177704"/>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8443028" y="2755106"/>
          <a:ext cx="2221301" cy="635793"/>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JUN 20XX</a:t>
          </a:r>
        </a:p>
      </dsp:txBody>
      <dsp:txXfrm>
        <a:off x="8601976" y="2755106"/>
        <a:ext cx="1903405" cy="635793"/>
      </dsp:txXfrm>
    </dsp:sp>
    <dsp:sp modelId="{B73D2BBA-574C-491E-A31C-8B6EA5CC871A}">
      <dsp:nvSpPr>
        <dsp:cNvPr id="0" name=""/>
        <dsp:cNvSpPr/>
      </dsp:nvSpPr>
      <dsp:spPr>
        <a:xfrm>
          <a:off x="8620732" y="954347"/>
          <a:ext cx="1803696" cy="1288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b="0" i="0" u="none" kern="1200" dirty="0">
              <a:solidFill>
                <a:schemeClr val="bg1"/>
              </a:solidFill>
            </a:rPr>
            <a:t>Gather feedback</a:t>
          </a:r>
          <a:endParaRPr lang="en-US" sz="1600" kern="1200" dirty="0">
            <a:solidFill>
              <a:schemeClr val="bg1"/>
            </a:solidFill>
          </a:endParaRPr>
        </a:p>
      </dsp:txBody>
      <dsp:txXfrm>
        <a:off x="8620732" y="954347"/>
        <a:ext cx="1803696" cy="128877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10/29/2023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67186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384138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384512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251772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2719723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024771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86017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1843061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9419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44134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63150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86632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654724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2986087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7.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A85C9D1-624C-8140-B372-73290075BBA3}"/>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703737" y="526213"/>
            <a:ext cx="5867327" cy="3439696"/>
          </a:xfrm>
        </p:spPr>
        <p:txBody>
          <a:bodyPr anchor="b">
            <a:no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699832" y="3965908"/>
            <a:ext cx="5867327" cy="1624016"/>
          </a:xfrm>
        </p:spPr>
        <p:txBody>
          <a:bodyPr anchor="t" anchorCtr="0">
            <a:no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Column">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4480" y="192024"/>
            <a:ext cx="9713765" cy="1478026"/>
          </a:xfrm>
        </p:spPr>
        <p:txBody>
          <a:bodyPr anchor="b" anchorCtr="0">
            <a:noAutofit/>
          </a:bodyPr>
          <a:lstStyle>
            <a:lvl1pPr>
              <a:defRPr cap="all" baseline="0">
                <a:solidFill>
                  <a:schemeClr val="accent1"/>
                </a:solidFill>
              </a:defRPr>
            </a:lvl1pPr>
          </a:lstStyle>
          <a:p>
            <a:r>
              <a:rPr lang="en-US" dirty="0"/>
              <a:t>CLICK TO ADD TITLE</a:t>
            </a:r>
          </a:p>
        </p:txBody>
      </p:sp>
      <p:sp>
        <p:nvSpPr>
          <p:cNvPr id="7" name="Picture Placeholder 6">
            <a:extLst>
              <a:ext uri="{FF2B5EF4-FFF2-40B4-BE49-F238E27FC236}">
                <a16:creationId xmlns:a16="http://schemas.microsoft.com/office/drawing/2014/main" id="{A695B89C-ED4D-97EB-CDA4-74327E70B269}"/>
              </a:ext>
            </a:extLst>
          </p:cNvPr>
          <p:cNvSpPr>
            <a:spLocks noGrp="1"/>
          </p:cNvSpPr>
          <p:nvPr>
            <p:ph type="pic" sz="quarter" idx="21" hasCustomPrompt="1"/>
          </p:nvPr>
        </p:nvSpPr>
        <p:spPr>
          <a:xfrm>
            <a:off x="2608325" y="2269334"/>
            <a:ext cx="914400" cy="914400"/>
          </a:xfrm>
        </p:spPr>
        <p:txBody>
          <a:bodyPr>
            <a:normAutofit/>
          </a:bodyPr>
          <a:lstStyle>
            <a:lvl1pPr marL="0" indent="0" algn="ctr">
              <a:buNone/>
              <a:defRPr sz="1000"/>
            </a:lvl1pPr>
          </a:lstStyle>
          <a:p>
            <a:r>
              <a:rPr lang="en-US" dirty="0"/>
              <a:t>Click to add picture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4480" y="3366740"/>
            <a:ext cx="3022091" cy="878736"/>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1554480" y="4402639"/>
            <a:ext cx="3022091" cy="160190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add content</a:t>
            </a:r>
          </a:p>
        </p:txBody>
      </p:sp>
      <p:sp>
        <p:nvSpPr>
          <p:cNvPr id="8" name="Picture Placeholder 6">
            <a:extLst>
              <a:ext uri="{FF2B5EF4-FFF2-40B4-BE49-F238E27FC236}">
                <a16:creationId xmlns:a16="http://schemas.microsoft.com/office/drawing/2014/main" id="{26F9B84E-B1E9-DB51-2516-1AA4137D0F14}"/>
              </a:ext>
            </a:extLst>
          </p:cNvPr>
          <p:cNvSpPr>
            <a:spLocks noGrp="1"/>
          </p:cNvSpPr>
          <p:nvPr>
            <p:ph type="pic" sz="quarter" idx="22" hasCustomPrompt="1"/>
          </p:nvPr>
        </p:nvSpPr>
        <p:spPr>
          <a:xfrm>
            <a:off x="5954162" y="2269334"/>
            <a:ext cx="914400" cy="914400"/>
          </a:xfrm>
        </p:spPr>
        <p:txBody>
          <a:bodyPr>
            <a:normAutofit/>
          </a:bodyPr>
          <a:lstStyle>
            <a:lvl1pPr marL="0" indent="0" algn="ctr">
              <a:buNone/>
              <a:defRPr sz="1000"/>
            </a:lvl1pPr>
          </a:lstStyle>
          <a:p>
            <a:r>
              <a:rPr lang="en-US" dirty="0"/>
              <a:t>Click to add picture</a:t>
            </a:r>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4900317" y="3359889"/>
            <a:ext cx="3022091" cy="878736"/>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hasCustomPrompt="1"/>
          </p:nvPr>
        </p:nvSpPr>
        <p:spPr>
          <a:xfrm>
            <a:off x="4900317" y="4395788"/>
            <a:ext cx="3022091" cy="160190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add content</a:t>
            </a:r>
          </a:p>
        </p:txBody>
      </p:sp>
      <p:sp>
        <p:nvSpPr>
          <p:cNvPr id="9" name="Picture Placeholder 6">
            <a:extLst>
              <a:ext uri="{FF2B5EF4-FFF2-40B4-BE49-F238E27FC236}">
                <a16:creationId xmlns:a16="http://schemas.microsoft.com/office/drawing/2014/main" id="{12CE71C8-6AD4-74F6-747D-69943D425DB2}"/>
              </a:ext>
            </a:extLst>
          </p:cNvPr>
          <p:cNvSpPr>
            <a:spLocks noGrp="1"/>
          </p:cNvSpPr>
          <p:nvPr>
            <p:ph type="pic" sz="quarter" idx="23" hasCustomPrompt="1"/>
          </p:nvPr>
        </p:nvSpPr>
        <p:spPr>
          <a:xfrm>
            <a:off x="9299999" y="2269334"/>
            <a:ext cx="914400" cy="914400"/>
          </a:xfrm>
        </p:spPr>
        <p:txBody>
          <a:bodyPr>
            <a:normAutofit/>
          </a:bodyPr>
          <a:lstStyle>
            <a:lvl1pPr marL="0" indent="0" algn="ctr">
              <a:buNone/>
              <a:defRPr sz="1000"/>
            </a:lvl1pPr>
          </a:lstStyle>
          <a:p>
            <a:r>
              <a:rPr lang="en-US" dirty="0"/>
              <a:t>Click to add picture</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246154" y="3364835"/>
            <a:ext cx="3022091" cy="878736"/>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8246154" y="4402639"/>
            <a:ext cx="3022091" cy="160190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add content</a:t>
            </a:r>
          </a:p>
        </p:txBody>
      </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mparison">
    <p:bg>
      <p:bgPr>
        <a:solidFill>
          <a:schemeClr val="accent6">
            <a:lumMod val="60000"/>
            <a:lumOff val="4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F46E6752-D6C0-F999-7C1C-631A5ECD221A}"/>
              </a:ext>
            </a:extLst>
          </p:cNvPr>
          <p:cNvSpPr>
            <a:spLocks noGrp="1"/>
          </p:cNvSpPr>
          <p:nvPr>
            <p:ph type="title" hasCustomPrompt="1"/>
          </p:nvPr>
        </p:nvSpPr>
        <p:spPr>
          <a:xfrm>
            <a:off x="3044952" y="137795"/>
            <a:ext cx="8535543" cy="1520465"/>
          </a:xfrm>
        </p:spPr>
        <p:txBody>
          <a:bodyPr anchor="b" anchorCtr="0">
            <a:noAutofit/>
          </a:bodyPr>
          <a:lstStyle>
            <a:lvl1pPr>
              <a:defRPr cap="all" baseline="0">
                <a:solidFill>
                  <a:schemeClr val="accent1"/>
                </a:solidFill>
              </a:defRPr>
            </a:lvl1pPr>
          </a:lstStyle>
          <a:p>
            <a:r>
              <a:rPr lang="en-US" dirty="0"/>
              <a:t>CLICK TO ADD TITLE</a:t>
            </a:r>
          </a:p>
        </p:txBody>
      </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1201604"/>
          </a:xfrm>
        </p:spPr>
        <p:txBody>
          <a:bodyPr anchor="b"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hasCustomPrompt="1"/>
          </p:nvPr>
        </p:nvSpPr>
        <p:spPr>
          <a:xfrm>
            <a:off x="3048000" y="3781927"/>
            <a:ext cx="2468880" cy="1885946"/>
          </a:xfrm>
        </p:spPr>
        <p:txBody>
          <a:bodyPr>
            <a:norm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add text</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1201604"/>
          </a:xfrm>
        </p:spPr>
        <p:txBody>
          <a:bodyPr anchor="b"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hasCustomPrompt="1"/>
          </p:nvPr>
        </p:nvSpPr>
        <p:spPr>
          <a:xfrm>
            <a:off x="5926836" y="3781927"/>
            <a:ext cx="2468880" cy="1885946"/>
          </a:xfrm>
        </p:spPr>
        <p:txBody>
          <a:bodyPr>
            <a:norm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add text</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1201604"/>
          </a:xfrm>
        </p:spPr>
        <p:txBody>
          <a:bodyPr anchor="b"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hasCustomPrompt="1"/>
          </p:nvPr>
        </p:nvSpPr>
        <p:spPr>
          <a:xfrm>
            <a:off x="8808720" y="3781927"/>
            <a:ext cx="2468880" cy="1885946"/>
          </a:xfrm>
        </p:spPr>
        <p:txBody>
          <a:bodyPr>
            <a:norm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add text</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618955" y="192023"/>
            <a:ext cx="9961540" cy="1466238"/>
          </a:xfrm>
        </p:spPr>
        <p:txBody>
          <a:bodyPr anchor="b" anchorCtr="0">
            <a:noAutofit/>
          </a:bodyPr>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618955" y="2176055"/>
            <a:ext cx="2489406" cy="785812"/>
          </a:xfrm>
        </p:spPr>
        <p:txBody>
          <a:bodyPr anchor="ctr" anchorCtr="0">
            <a:noAutofit/>
          </a:bodyPr>
          <a:lstStyle>
            <a:lvl1pPr marL="0" indent="0" algn="l">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hasCustomPrompt="1"/>
          </p:nvPr>
        </p:nvSpPr>
        <p:spPr>
          <a:xfrm>
            <a:off x="4489703" y="2682943"/>
            <a:ext cx="7090791" cy="941832"/>
          </a:xfrm>
        </p:spPr>
        <p:txBody>
          <a:bodyPr anchor="t" anchorCtr="0">
            <a:norm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618955" y="3437927"/>
            <a:ext cx="2489406" cy="785812"/>
          </a:xfrm>
        </p:spPr>
        <p:txBody>
          <a:bodyPr anchor="ctr" anchorCtr="0">
            <a:noAutofit/>
          </a:bodyPr>
          <a:lstStyle>
            <a:lvl1pPr marL="0" indent="0" algn="l">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hasCustomPrompt="1"/>
          </p:nvPr>
        </p:nvSpPr>
        <p:spPr>
          <a:xfrm>
            <a:off x="4489703" y="3963103"/>
            <a:ext cx="7090791" cy="941832"/>
          </a:xfrm>
        </p:spPr>
        <p:txBody>
          <a:bodyPr anchor="t" anchorCtr="0">
            <a:norm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618955" y="4741533"/>
            <a:ext cx="2489406" cy="785812"/>
          </a:xfrm>
        </p:spPr>
        <p:txBody>
          <a:bodyPr anchor="ctr" anchorCtr="0">
            <a:noAutofit/>
          </a:bodyPr>
          <a:lstStyle>
            <a:lvl1pPr marL="0" indent="0" algn="l">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hasCustomPrompt="1"/>
          </p:nvPr>
        </p:nvSpPr>
        <p:spPr>
          <a:xfrm>
            <a:off x="4489703" y="5215831"/>
            <a:ext cx="7090791" cy="941832"/>
          </a:xfrm>
        </p:spPr>
        <p:txBody>
          <a:bodyPr anchor="t" anchorCtr="0">
            <a:norm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mparison">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14AAC7E-2C9E-8561-086E-38C5EC5331A0}"/>
              </a:ext>
            </a:extLst>
          </p:cNvPr>
          <p:cNvSpPr>
            <a:spLocks noGrp="1"/>
          </p:cNvSpPr>
          <p:nvPr>
            <p:ph type="title" hasCustomPrompt="1"/>
          </p:nvPr>
        </p:nvSpPr>
        <p:spPr>
          <a:xfrm>
            <a:off x="914401" y="192024"/>
            <a:ext cx="9246624" cy="1478026"/>
          </a:xfrm>
        </p:spPr>
        <p:txBody>
          <a:bodyPr anchor="b" anchorCtr="0">
            <a:noAutofit/>
          </a:bodyPr>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074397"/>
            <a:ext cx="4297679" cy="877824"/>
          </a:xfrm>
        </p:spPr>
        <p:txBody>
          <a:bodyPr anchor="b"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914400" y="3103054"/>
            <a:ext cx="4297680" cy="2642425"/>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072493"/>
            <a:ext cx="4297680" cy="877824"/>
          </a:xfrm>
        </p:spPr>
        <p:txBody>
          <a:bodyPr anchor="b"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5863344" y="3103054"/>
            <a:ext cx="4297680" cy="2642425"/>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mparison Chart">
    <p:bg>
      <p:bgPr>
        <a:solidFill>
          <a:schemeClr val="tx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933775-6080-4DD5-5D27-1623E3A62393}"/>
              </a:ext>
            </a:extLst>
          </p:cNvPr>
          <p:cNvSpPr>
            <a:spLocks noGrp="1"/>
          </p:cNvSpPr>
          <p:nvPr>
            <p:ph type="title" hasCustomPrompt="1"/>
          </p:nvPr>
        </p:nvSpPr>
        <p:spPr>
          <a:xfrm>
            <a:off x="914401" y="192024"/>
            <a:ext cx="9246624" cy="1478025"/>
          </a:xfrm>
        </p:spPr>
        <p:txBody>
          <a:bodyPr anchor="b" anchorCtr="0">
            <a:noAutofit/>
          </a:bodyPr>
          <a:lstStyle>
            <a:lvl1pPr>
              <a:defRPr cap="all" baseline="0">
                <a:solidFill>
                  <a:schemeClr val="accent1"/>
                </a:solidFill>
              </a:defRPr>
            </a:lvl1pPr>
          </a:lstStyle>
          <a:p>
            <a:r>
              <a:rPr lang="en-US" dirty="0"/>
              <a:t>CLICK TO ADD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721439"/>
            <a:ext cx="1980000" cy="365760"/>
          </a:xfrm>
        </p:spPr>
        <p:txBody>
          <a:bodyPr anchor="ctr" anchorCtr="0">
            <a:noAutofit/>
          </a:bodyPr>
          <a:lstStyle>
            <a:lvl1pPr marL="0" indent="0" algn="l">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693341"/>
            <a:ext cx="1980000" cy="365760"/>
          </a:xfrm>
        </p:spPr>
        <p:txBody>
          <a:bodyPr anchor="ctr" anchorCtr="0">
            <a:noAutofit/>
          </a:bodyPr>
          <a:lstStyle>
            <a:lvl1pPr marL="0" indent="0" algn="ctr">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5271434"/>
            <a:ext cx="1980000" cy="365760"/>
          </a:xfrm>
        </p:spPr>
        <p:txBody>
          <a:bodyPr anchor="ctr" anchorCtr="0">
            <a:noAutofit/>
          </a:bodyPr>
          <a:lstStyle>
            <a:lvl1pPr marL="0" indent="0" algn="ctr">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721439"/>
            <a:ext cx="1980000" cy="365760"/>
          </a:xfrm>
        </p:spPr>
        <p:txBody>
          <a:bodyPr anchor="ctr" anchorCtr="0">
            <a:noAutofit/>
          </a:bodyPr>
          <a:lstStyle>
            <a:lvl1pPr marL="0" indent="0" algn="r">
              <a:buFont typeface="Arial" panose="020B0604020202020204" pitchFamily="34" charset="0"/>
              <a:buNone/>
              <a:defRPr sz="1400" cap="all" baseline="0">
                <a:solidFill>
                  <a:schemeClr val="tx1">
                    <a:lumMod val="75000"/>
                    <a:lumOff val="25000"/>
                  </a:schemeClr>
                </a:solidFill>
              </a:defRPr>
            </a:lvl1pPr>
          </a:lstStyle>
          <a:p>
            <a:pPr lvl="0"/>
            <a:r>
              <a:rPr lang="en-US" dirty="0"/>
              <a:t>Click to add text</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4110059"/>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3081359"/>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BC4B11-D974-56CE-A48E-3879340DA0E5}"/>
              </a:ext>
            </a:extLst>
          </p:cNvPr>
          <p:cNvSpPr>
            <a:spLocks noGrp="1"/>
          </p:cNvSpPr>
          <p:nvPr>
            <p:ph type="title" hasCustomPrompt="1"/>
          </p:nvPr>
        </p:nvSpPr>
        <p:spPr>
          <a:xfrm>
            <a:off x="4937760" y="164592"/>
            <a:ext cx="6648286" cy="1828800"/>
          </a:xfrm>
        </p:spPr>
        <p:txBody>
          <a:bodyPr anchor="b" anchorCtr="0">
            <a:noAutofit/>
          </a:bodyPr>
          <a:lstStyle>
            <a:lvl1pPr>
              <a:defRPr cap="all" baseline="0">
                <a:solidFill>
                  <a:schemeClr val="accent1"/>
                </a:solidFill>
              </a:defRPr>
            </a:lvl1pPr>
          </a:lstStyle>
          <a:p>
            <a:r>
              <a:rPr lang="en-US" dirty="0"/>
              <a:t>CLICK TO ADD TITLE</a:t>
            </a:r>
          </a:p>
        </p:txBody>
      </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hasCustomPrompt="1"/>
          </p:nvPr>
        </p:nvSpPr>
        <p:spPr>
          <a:xfrm>
            <a:off x="4929160" y="2051787"/>
            <a:ext cx="6648286" cy="539812"/>
          </a:xfrm>
        </p:spPr>
        <p:txBody>
          <a:bodyPr anchor="t" anchorCtr="0">
            <a:no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29160" y="2719188"/>
            <a:ext cx="6651484" cy="384517"/>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29160" y="3112379"/>
            <a:ext cx="6648286" cy="656521"/>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29160" y="3913232"/>
            <a:ext cx="6651484" cy="384517"/>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29160" y="4303844"/>
            <a:ext cx="6648286" cy="656521"/>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29160" y="5143852"/>
            <a:ext cx="6651484" cy="384517"/>
          </a:xfrm>
        </p:spPr>
        <p:txBody>
          <a:bodyPr anchor="ctr" anchorCtr="0">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29160" y="5543608"/>
            <a:ext cx="6648286" cy="656521"/>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grpSp>
        <p:nvGrpSpPr>
          <p:cNvPr id="271" name="Group 270">
            <a:extLst>
              <a:ext uri="{FF2B5EF4-FFF2-40B4-BE49-F238E27FC236}">
                <a16:creationId xmlns:a16="http://schemas.microsoft.com/office/drawing/2014/main" id="{701492CF-FC6B-8EBF-19DB-3B933ABBA7E8}"/>
              </a:ext>
            </a:extLst>
          </p:cNvPr>
          <p:cNvGrpSpPr/>
          <p:nvPr userDrawn="1"/>
        </p:nvGrpSpPr>
        <p:grpSpPr>
          <a:xfrm>
            <a:off x="-193623" y="27809"/>
            <a:ext cx="5242592" cy="6832288"/>
            <a:chOff x="-193623" y="27809"/>
            <a:chExt cx="5242592" cy="6832288"/>
          </a:xfrm>
        </p:grpSpPr>
        <p:sp>
          <p:nvSpPr>
            <p:cNvPr id="272" name="Freeform: Shape 271">
              <a:extLst>
                <a:ext uri="{FF2B5EF4-FFF2-40B4-BE49-F238E27FC236}">
                  <a16:creationId xmlns:a16="http://schemas.microsoft.com/office/drawing/2014/main" id="{2823B92B-6293-9753-43A0-81C90A69377B}"/>
                </a:ext>
              </a:extLst>
            </p:cNvPr>
            <p:cNvSpPr/>
            <p:nvPr userDrawn="1"/>
          </p:nvSpPr>
          <p:spPr>
            <a:xfrm>
              <a:off x="1150669" y="27809"/>
              <a:ext cx="2862789" cy="1403586"/>
            </a:xfrm>
            <a:custGeom>
              <a:avLst/>
              <a:gdLst>
                <a:gd name="connsiteX0" fmla="*/ 1466834 w 2862789"/>
                <a:gd name="connsiteY0" fmla="*/ 1397869 h 1403586"/>
                <a:gd name="connsiteX1" fmla="*/ 1461125 w 2862789"/>
                <a:gd name="connsiteY1" fmla="*/ 1403586 h 1403586"/>
                <a:gd name="connsiteX2" fmla="*/ 1403547 w 2862789"/>
                <a:gd name="connsiteY2" fmla="*/ 1403586 h 1403586"/>
                <a:gd name="connsiteX3" fmla="*/ 1397869 w 2862789"/>
                <a:gd name="connsiteY3" fmla="*/ 1397917 h 1403586"/>
                <a:gd name="connsiteX4" fmla="*/ 1527736 w 2862789"/>
                <a:gd name="connsiteY4" fmla="*/ 1336884 h 1403586"/>
                <a:gd name="connsiteX5" fmla="*/ 1498887 w 2862789"/>
                <a:gd name="connsiteY5" fmla="*/ 1365772 h 1403586"/>
                <a:gd name="connsiteX6" fmla="*/ 1365772 w 2862789"/>
                <a:gd name="connsiteY6" fmla="*/ 1365863 h 1403586"/>
                <a:gd name="connsiteX7" fmla="*/ 1336884 w 2862789"/>
                <a:gd name="connsiteY7" fmla="*/ 1337014 h 1403586"/>
                <a:gd name="connsiteX8" fmla="*/ 1588639 w 2862789"/>
                <a:gd name="connsiteY8" fmla="*/ 1275897 h 1403586"/>
                <a:gd name="connsiteX9" fmla="*/ 1559790 w 2862789"/>
                <a:gd name="connsiteY9" fmla="*/ 1304785 h 1403586"/>
                <a:gd name="connsiteX10" fmla="*/ 1305588 w 2862789"/>
                <a:gd name="connsiteY10" fmla="*/ 1305761 h 1403586"/>
                <a:gd name="connsiteX11" fmla="*/ 1306389 w 2862789"/>
                <a:gd name="connsiteY11" fmla="*/ 1304959 h 1403586"/>
                <a:gd name="connsiteX12" fmla="*/ 1277501 w 2862789"/>
                <a:gd name="connsiteY12" fmla="*/ 1276110 h 1403586"/>
                <a:gd name="connsiteX13" fmla="*/ 1648741 w 2862789"/>
                <a:gd name="connsiteY13" fmla="*/ 1215713 h 1403586"/>
                <a:gd name="connsiteX14" fmla="*/ 1619891 w 2862789"/>
                <a:gd name="connsiteY14" fmla="*/ 1244602 h 1403586"/>
                <a:gd name="connsiteX15" fmla="*/ 1244602 w 2862789"/>
                <a:gd name="connsiteY15" fmla="*/ 1244859 h 1403586"/>
                <a:gd name="connsiteX16" fmla="*/ 1215714 w 2862789"/>
                <a:gd name="connsiteY16" fmla="*/ 1216010 h 1403586"/>
                <a:gd name="connsiteX17" fmla="*/ 1709643 w 2862789"/>
                <a:gd name="connsiteY17" fmla="*/ 1154727 h 1403586"/>
                <a:gd name="connsiteX18" fmla="*/ 1680795 w 2862789"/>
                <a:gd name="connsiteY18" fmla="*/ 1183615 h 1403586"/>
                <a:gd name="connsiteX19" fmla="*/ 1183615 w 2862789"/>
                <a:gd name="connsiteY19" fmla="*/ 1183956 h 1403586"/>
                <a:gd name="connsiteX20" fmla="*/ 1154727 w 2862789"/>
                <a:gd name="connsiteY20" fmla="*/ 1155107 h 1403586"/>
                <a:gd name="connsiteX21" fmla="*/ 1770546 w 2862789"/>
                <a:gd name="connsiteY21" fmla="*/ 1093741 h 1403586"/>
                <a:gd name="connsiteX22" fmla="*/ 1741698 w 2862789"/>
                <a:gd name="connsiteY22" fmla="*/ 1122629 h 1403586"/>
                <a:gd name="connsiteX23" fmla="*/ 1122629 w 2862789"/>
                <a:gd name="connsiteY23" fmla="*/ 1123053 h 1403586"/>
                <a:gd name="connsiteX24" fmla="*/ 1094544 w 2862789"/>
                <a:gd name="connsiteY24" fmla="*/ 1095006 h 1403586"/>
                <a:gd name="connsiteX25" fmla="*/ 1831449 w 2862789"/>
                <a:gd name="connsiteY25" fmla="*/ 1032755 h 1403586"/>
                <a:gd name="connsiteX26" fmla="*/ 1802600 w 2862789"/>
                <a:gd name="connsiteY26" fmla="*/ 1061643 h 1403586"/>
                <a:gd name="connsiteX27" fmla="*/ 1062445 w 2862789"/>
                <a:gd name="connsiteY27" fmla="*/ 1062951 h 1403586"/>
                <a:gd name="connsiteX28" fmla="*/ 1063246 w 2862789"/>
                <a:gd name="connsiteY28" fmla="*/ 1062149 h 1403586"/>
                <a:gd name="connsiteX29" fmla="*/ 1034358 w 2862789"/>
                <a:gd name="connsiteY29" fmla="*/ 1033300 h 1403586"/>
                <a:gd name="connsiteX30" fmla="*/ 1891550 w 2862789"/>
                <a:gd name="connsiteY30" fmla="*/ 972571 h 1403586"/>
                <a:gd name="connsiteX31" fmla="*/ 1862702 w 2862789"/>
                <a:gd name="connsiteY31" fmla="*/ 1001459 h 1403586"/>
                <a:gd name="connsiteX32" fmla="*/ 1001459 w 2862789"/>
                <a:gd name="connsiteY32" fmla="*/ 1002049 h 1403586"/>
                <a:gd name="connsiteX33" fmla="*/ 972571 w 2862789"/>
                <a:gd name="connsiteY33" fmla="*/ 973200 h 1403586"/>
                <a:gd name="connsiteX34" fmla="*/ 1952453 w 2862789"/>
                <a:gd name="connsiteY34" fmla="*/ 911585 h 1403586"/>
                <a:gd name="connsiteX35" fmla="*/ 1923604 w 2862789"/>
                <a:gd name="connsiteY35" fmla="*/ 940473 h 1403586"/>
                <a:gd name="connsiteX36" fmla="*/ 940473 w 2862789"/>
                <a:gd name="connsiteY36" fmla="*/ 941146 h 1403586"/>
                <a:gd name="connsiteX37" fmla="*/ 911585 w 2862789"/>
                <a:gd name="connsiteY37" fmla="*/ 912297 h 1403586"/>
                <a:gd name="connsiteX38" fmla="*/ 2013356 w 2862789"/>
                <a:gd name="connsiteY38" fmla="*/ 850598 h 1403586"/>
                <a:gd name="connsiteX39" fmla="*/ 1984507 w 2862789"/>
                <a:gd name="connsiteY39" fmla="*/ 879486 h 1403586"/>
                <a:gd name="connsiteX40" fmla="*/ 880289 w 2862789"/>
                <a:gd name="connsiteY40" fmla="*/ 881044 h 1403586"/>
                <a:gd name="connsiteX41" fmla="*/ 881090 w 2862789"/>
                <a:gd name="connsiteY41" fmla="*/ 880242 h 1403586"/>
                <a:gd name="connsiteX42" fmla="*/ 852202 w 2862789"/>
                <a:gd name="connsiteY42" fmla="*/ 851393 h 1403586"/>
                <a:gd name="connsiteX43" fmla="*/ 2074259 w 2862789"/>
                <a:gd name="connsiteY43" fmla="*/ 789612 h 1403586"/>
                <a:gd name="connsiteX44" fmla="*/ 2045410 w 2862789"/>
                <a:gd name="connsiteY44" fmla="*/ 818500 h 1403586"/>
                <a:gd name="connsiteX45" fmla="*/ 819303 w 2862789"/>
                <a:gd name="connsiteY45" fmla="*/ 820142 h 1403586"/>
                <a:gd name="connsiteX46" fmla="*/ 820104 w 2862789"/>
                <a:gd name="connsiteY46" fmla="*/ 819339 h 1403586"/>
                <a:gd name="connsiteX47" fmla="*/ 791216 w 2862789"/>
                <a:gd name="connsiteY47" fmla="*/ 790491 h 1403586"/>
                <a:gd name="connsiteX48" fmla="*/ 2134360 w 2862789"/>
                <a:gd name="connsiteY48" fmla="*/ 729428 h 1403586"/>
                <a:gd name="connsiteX49" fmla="*/ 2105511 w 2862789"/>
                <a:gd name="connsiteY49" fmla="*/ 758316 h 1403586"/>
                <a:gd name="connsiteX50" fmla="*/ 758316 w 2862789"/>
                <a:gd name="connsiteY50" fmla="*/ 759239 h 1403586"/>
                <a:gd name="connsiteX51" fmla="*/ 729428 w 2862789"/>
                <a:gd name="connsiteY51" fmla="*/ 730390 h 1403586"/>
                <a:gd name="connsiteX52" fmla="*/ 2195263 w 2862789"/>
                <a:gd name="connsiteY52" fmla="*/ 668442 h 1403586"/>
                <a:gd name="connsiteX53" fmla="*/ 2166414 w 2862789"/>
                <a:gd name="connsiteY53" fmla="*/ 697330 h 1403586"/>
                <a:gd name="connsiteX54" fmla="*/ 697331 w 2862789"/>
                <a:gd name="connsiteY54" fmla="*/ 698336 h 1403586"/>
                <a:gd name="connsiteX55" fmla="*/ 668442 w 2862789"/>
                <a:gd name="connsiteY55" fmla="*/ 669488 h 1403586"/>
                <a:gd name="connsiteX56" fmla="*/ 2256165 w 2862789"/>
                <a:gd name="connsiteY56" fmla="*/ 607456 h 1403586"/>
                <a:gd name="connsiteX57" fmla="*/ 2227317 w 2862789"/>
                <a:gd name="connsiteY57" fmla="*/ 636344 h 1403586"/>
                <a:gd name="connsiteX58" fmla="*/ 637146 w 2862789"/>
                <a:gd name="connsiteY58" fmla="*/ 638235 h 1403586"/>
                <a:gd name="connsiteX59" fmla="*/ 637948 w 2862789"/>
                <a:gd name="connsiteY59" fmla="*/ 637432 h 1403586"/>
                <a:gd name="connsiteX60" fmla="*/ 609059 w 2862789"/>
                <a:gd name="connsiteY60" fmla="*/ 608584 h 1403586"/>
                <a:gd name="connsiteX61" fmla="*/ 2316267 w 2862789"/>
                <a:gd name="connsiteY61" fmla="*/ 547272 h 1403586"/>
                <a:gd name="connsiteX62" fmla="*/ 2287419 w 2862789"/>
                <a:gd name="connsiteY62" fmla="*/ 576160 h 1403586"/>
                <a:gd name="connsiteX63" fmla="*/ 576160 w 2862789"/>
                <a:gd name="connsiteY63" fmla="*/ 577332 h 1403586"/>
                <a:gd name="connsiteX64" fmla="*/ 547272 w 2862789"/>
                <a:gd name="connsiteY64" fmla="*/ 548483 h 1403586"/>
                <a:gd name="connsiteX65" fmla="*/ 2377170 w 2862789"/>
                <a:gd name="connsiteY65" fmla="*/ 486286 h 1403586"/>
                <a:gd name="connsiteX66" fmla="*/ 2348321 w 2862789"/>
                <a:gd name="connsiteY66" fmla="*/ 515174 h 1403586"/>
                <a:gd name="connsiteX67" fmla="*/ 515174 w 2862789"/>
                <a:gd name="connsiteY67" fmla="*/ 516429 h 1403586"/>
                <a:gd name="connsiteX68" fmla="*/ 486286 w 2862789"/>
                <a:gd name="connsiteY68" fmla="*/ 487581 h 1403586"/>
                <a:gd name="connsiteX69" fmla="*/ 2438073 w 2862789"/>
                <a:gd name="connsiteY69" fmla="*/ 425299 h 1403586"/>
                <a:gd name="connsiteX70" fmla="*/ 2409224 w 2862789"/>
                <a:gd name="connsiteY70" fmla="*/ 454187 h 1403586"/>
                <a:gd name="connsiteX71" fmla="*/ 454187 w 2862789"/>
                <a:gd name="connsiteY71" fmla="*/ 455526 h 1403586"/>
                <a:gd name="connsiteX72" fmla="*/ 425299 w 2862789"/>
                <a:gd name="connsiteY72" fmla="*/ 426677 h 1403586"/>
                <a:gd name="connsiteX73" fmla="*/ 2498976 w 2862789"/>
                <a:gd name="connsiteY73" fmla="*/ 364313 h 1403586"/>
                <a:gd name="connsiteX74" fmla="*/ 2470126 w 2862789"/>
                <a:gd name="connsiteY74" fmla="*/ 393202 h 1403586"/>
                <a:gd name="connsiteX75" fmla="*/ 394004 w 2862789"/>
                <a:gd name="connsiteY75" fmla="*/ 395425 h 1403586"/>
                <a:gd name="connsiteX76" fmla="*/ 394805 w 2862789"/>
                <a:gd name="connsiteY76" fmla="*/ 394623 h 1403586"/>
                <a:gd name="connsiteX77" fmla="*/ 365917 w 2862789"/>
                <a:gd name="connsiteY77" fmla="*/ 365774 h 1403586"/>
                <a:gd name="connsiteX78" fmla="*/ 2559077 w 2862789"/>
                <a:gd name="connsiteY78" fmla="*/ 304129 h 1403586"/>
                <a:gd name="connsiteX79" fmla="*/ 2530228 w 2862789"/>
                <a:gd name="connsiteY79" fmla="*/ 333017 h 1403586"/>
                <a:gd name="connsiteX80" fmla="*/ 333017 w 2862789"/>
                <a:gd name="connsiteY80" fmla="*/ 334522 h 1403586"/>
                <a:gd name="connsiteX81" fmla="*/ 304129 w 2862789"/>
                <a:gd name="connsiteY81" fmla="*/ 305673 h 1403586"/>
                <a:gd name="connsiteX82" fmla="*/ 2619980 w 2862789"/>
                <a:gd name="connsiteY82" fmla="*/ 243143 h 1403586"/>
                <a:gd name="connsiteX83" fmla="*/ 2591131 w 2862789"/>
                <a:gd name="connsiteY83" fmla="*/ 272031 h 1403586"/>
                <a:gd name="connsiteX84" fmla="*/ 272032 w 2862789"/>
                <a:gd name="connsiteY84" fmla="*/ 273620 h 1403586"/>
                <a:gd name="connsiteX85" fmla="*/ 243144 w 2862789"/>
                <a:gd name="connsiteY85" fmla="*/ 244771 h 1403586"/>
                <a:gd name="connsiteX86" fmla="*/ 2680882 w 2862789"/>
                <a:gd name="connsiteY86" fmla="*/ 182157 h 1403586"/>
                <a:gd name="connsiteX87" fmla="*/ 2652034 w 2862789"/>
                <a:gd name="connsiteY87" fmla="*/ 211045 h 1403586"/>
                <a:gd name="connsiteX88" fmla="*/ 211847 w 2862789"/>
                <a:gd name="connsiteY88" fmla="*/ 213518 h 1403586"/>
                <a:gd name="connsiteX89" fmla="*/ 212649 w 2862789"/>
                <a:gd name="connsiteY89" fmla="*/ 212715 h 1403586"/>
                <a:gd name="connsiteX90" fmla="*/ 183761 w 2862789"/>
                <a:gd name="connsiteY90" fmla="*/ 183867 h 1403586"/>
                <a:gd name="connsiteX91" fmla="*/ 2741785 w 2862789"/>
                <a:gd name="connsiteY91" fmla="*/ 121170 h 1403586"/>
                <a:gd name="connsiteX92" fmla="*/ 2712937 w 2862789"/>
                <a:gd name="connsiteY92" fmla="*/ 150058 h 1403586"/>
                <a:gd name="connsiteX93" fmla="*/ 150862 w 2862789"/>
                <a:gd name="connsiteY93" fmla="*/ 152615 h 1403586"/>
                <a:gd name="connsiteX94" fmla="*/ 151663 w 2862789"/>
                <a:gd name="connsiteY94" fmla="*/ 151813 h 1403586"/>
                <a:gd name="connsiteX95" fmla="*/ 122774 w 2862789"/>
                <a:gd name="connsiteY95" fmla="*/ 122964 h 1403586"/>
                <a:gd name="connsiteX96" fmla="*/ 2801886 w 2862789"/>
                <a:gd name="connsiteY96" fmla="*/ 60987 h 1403586"/>
                <a:gd name="connsiteX97" fmla="*/ 2773038 w 2862789"/>
                <a:gd name="connsiteY97" fmla="*/ 89875 h 1403586"/>
                <a:gd name="connsiteX98" fmla="*/ 89875 w 2862789"/>
                <a:gd name="connsiteY98" fmla="*/ 91712 h 1403586"/>
                <a:gd name="connsiteX99" fmla="*/ 60987 w 2862789"/>
                <a:gd name="connsiteY99" fmla="*/ 62864 h 1403586"/>
                <a:gd name="connsiteX100" fmla="*/ 2862789 w 2862789"/>
                <a:gd name="connsiteY100" fmla="*/ 0 h 1403586"/>
                <a:gd name="connsiteX101" fmla="*/ 2833941 w 2862789"/>
                <a:gd name="connsiteY101" fmla="*/ 28888 h 1403586"/>
                <a:gd name="connsiteX102" fmla="*/ 28889 w 2862789"/>
                <a:gd name="connsiteY102" fmla="*/ 30809 h 1403586"/>
                <a:gd name="connsiteX103" fmla="*/ 0 w 2862789"/>
                <a:gd name="connsiteY103" fmla="*/ 1961 h 140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62789" h="1403586">
                  <a:moveTo>
                    <a:pt x="1466834" y="1397869"/>
                  </a:moveTo>
                  <a:lnTo>
                    <a:pt x="1461125" y="1403586"/>
                  </a:lnTo>
                  <a:lnTo>
                    <a:pt x="1403547" y="1403586"/>
                  </a:lnTo>
                  <a:lnTo>
                    <a:pt x="1397869" y="1397917"/>
                  </a:lnTo>
                  <a:close/>
                  <a:moveTo>
                    <a:pt x="1527736" y="1336884"/>
                  </a:moveTo>
                  <a:lnTo>
                    <a:pt x="1498887" y="1365772"/>
                  </a:lnTo>
                  <a:lnTo>
                    <a:pt x="1365772" y="1365863"/>
                  </a:lnTo>
                  <a:lnTo>
                    <a:pt x="1336884" y="1337014"/>
                  </a:lnTo>
                  <a:close/>
                  <a:moveTo>
                    <a:pt x="1588639" y="1275897"/>
                  </a:moveTo>
                  <a:lnTo>
                    <a:pt x="1559790" y="1304785"/>
                  </a:lnTo>
                  <a:lnTo>
                    <a:pt x="1305588" y="1305761"/>
                  </a:lnTo>
                  <a:lnTo>
                    <a:pt x="1306389" y="1304959"/>
                  </a:lnTo>
                  <a:lnTo>
                    <a:pt x="1277501" y="1276110"/>
                  </a:lnTo>
                  <a:close/>
                  <a:moveTo>
                    <a:pt x="1648741" y="1215713"/>
                  </a:moveTo>
                  <a:lnTo>
                    <a:pt x="1619891" y="1244602"/>
                  </a:lnTo>
                  <a:lnTo>
                    <a:pt x="1244602" y="1244859"/>
                  </a:lnTo>
                  <a:lnTo>
                    <a:pt x="1215714" y="1216010"/>
                  </a:lnTo>
                  <a:close/>
                  <a:moveTo>
                    <a:pt x="1709643" y="1154727"/>
                  </a:moveTo>
                  <a:lnTo>
                    <a:pt x="1680795" y="1183615"/>
                  </a:lnTo>
                  <a:lnTo>
                    <a:pt x="1183615" y="1183956"/>
                  </a:lnTo>
                  <a:lnTo>
                    <a:pt x="1154727" y="1155107"/>
                  </a:lnTo>
                  <a:close/>
                  <a:moveTo>
                    <a:pt x="1770546" y="1093741"/>
                  </a:moveTo>
                  <a:lnTo>
                    <a:pt x="1741698" y="1122629"/>
                  </a:lnTo>
                  <a:lnTo>
                    <a:pt x="1122629" y="1123053"/>
                  </a:lnTo>
                  <a:lnTo>
                    <a:pt x="1094544" y="1095006"/>
                  </a:lnTo>
                  <a:close/>
                  <a:moveTo>
                    <a:pt x="1831449" y="1032755"/>
                  </a:moveTo>
                  <a:lnTo>
                    <a:pt x="1802600" y="1061643"/>
                  </a:lnTo>
                  <a:lnTo>
                    <a:pt x="1062445" y="1062951"/>
                  </a:lnTo>
                  <a:lnTo>
                    <a:pt x="1063246" y="1062149"/>
                  </a:lnTo>
                  <a:lnTo>
                    <a:pt x="1034358" y="1033300"/>
                  </a:lnTo>
                  <a:close/>
                  <a:moveTo>
                    <a:pt x="1891550" y="972571"/>
                  </a:moveTo>
                  <a:lnTo>
                    <a:pt x="1862702" y="1001459"/>
                  </a:lnTo>
                  <a:lnTo>
                    <a:pt x="1001459" y="1002049"/>
                  </a:lnTo>
                  <a:lnTo>
                    <a:pt x="972571" y="973200"/>
                  </a:lnTo>
                  <a:close/>
                  <a:moveTo>
                    <a:pt x="1952453" y="911585"/>
                  </a:moveTo>
                  <a:lnTo>
                    <a:pt x="1923604" y="940473"/>
                  </a:lnTo>
                  <a:lnTo>
                    <a:pt x="940473" y="941146"/>
                  </a:lnTo>
                  <a:lnTo>
                    <a:pt x="911585" y="912297"/>
                  </a:lnTo>
                  <a:close/>
                  <a:moveTo>
                    <a:pt x="2013356" y="850598"/>
                  </a:moveTo>
                  <a:lnTo>
                    <a:pt x="1984507" y="879486"/>
                  </a:lnTo>
                  <a:lnTo>
                    <a:pt x="880289" y="881044"/>
                  </a:lnTo>
                  <a:lnTo>
                    <a:pt x="881090" y="880242"/>
                  </a:lnTo>
                  <a:lnTo>
                    <a:pt x="852202" y="851393"/>
                  </a:lnTo>
                  <a:close/>
                  <a:moveTo>
                    <a:pt x="2074259" y="789612"/>
                  </a:moveTo>
                  <a:lnTo>
                    <a:pt x="2045410" y="818500"/>
                  </a:lnTo>
                  <a:lnTo>
                    <a:pt x="819303" y="820142"/>
                  </a:lnTo>
                  <a:lnTo>
                    <a:pt x="820104" y="819339"/>
                  </a:lnTo>
                  <a:lnTo>
                    <a:pt x="791216" y="790491"/>
                  </a:lnTo>
                  <a:close/>
                  <a:moveTo>
                    <a:pt x="2134360" y="729428"/>
                  </a:moveTo>
                  <a:lnTo>
                    <a:pt x="2105511" y="758316"/>
                  </a:lnTo>
                  <a:lnTo>
                    <a:pt x="758316" y="759239"/>
                  </a:lnTo>
                  <a:lnTo>
                    <a:pt x="729428" y="730390"/>
                  </a:lnTo>
                  <a:close/>
                  <a:moveTo>
                    <a:pt x="2195263" y="668442"/>
                  </a:moveTo>
                  <a:lnTo>
                    <a:pt x="2166414" y="697330"/>
                  </a:lnTo>
                  <a:lnTo>
                    <a:pt x="697331" y="698336"/>
                  </a:lnTo>
                  <a:lnTo>
                    <a:pt x="668442" y="669488"/>
                  </a:lnTo>
                  <a:close/>
                  <a:moveTo>
                    <a:pt x="2256165" y="607456"/>
                  </a:moveTo>
                  <a:lnTo>
                    <a:pt x="2227317" y="636344"/>
                  </a:lnTo>
                  <a:lnTo>
                    <a:pt x="637146" y="638235"/>
                  </a:lnTo>
                  <a:lnTo>
                    <a:pt x="637948" y="637432"/>
                  </a:lnTo>
                  <a:lnTo>
                    <a:pt x="609059" y="608584"/>
                  </a:lnTo>
                  <a:close/>
                  <a:moveTo>
                    <a:pt x="2316267" y="547272"/>
                  </a:moveTo>
                  <a:lnTo>
                    <a:pt x="2287419" y="576160"/>
                  </a:lnTo>
                  <a:lnTo>
                    <a:pt x="576160" y="577332"/>
                  </a:lnTo>
                  <a:lnTo>
                    <a:pt x="547272" y="548483"/>
                  </a:lnTo>
                  <a:close/>
                  <a:moveTo>
                    <a:pt x="2377170" y="486286"/>
                  </a:moveTo>
                  <a:lnTo>
                    <a:pt x="2348321" y="515174"/>
                  </a:lnTo>
                  <a:lnTo>
                    <a:pt x="515174" y="516429"/>
                  </a:lnTo>
                  <a:lnTo>
                    <a:pt x="486286" y="487581"/>
                  </a:lnTo>
                  <a:close/>
                  <a:moveTo>
                    <a:pt x="2438073" y="425299"/>
                  </a:moveTo>
                  <a:lnTo>
                    <a:pt x="2409224" y="454187"/>
                  </a:lnTo>
                  <a:lnTo>
                    <a:pt x="454187" y="455526"/>
                  </a:lnTo>
                  <a:lnTo>
                    <a:pt x="425299" y="426677"/>
                  </a:lnTo>
                  <a:close/>
                  <a:moveTo>
                    <a:pt x="2498976" y="364313"/>
                  </a:moveTo>
                  <a:lnTo>
                    <a:pt x="2470126" y="393202"/>
                  </a:lnTo>
                  <a:lnTo>
                    <a:pt x="394004" y="395425"/>
                  </a:lnTo>
                  <a:lnTo>
                    <a:pt x="394805" y="394623"/>
                  </a:lnTo>
                  <a:lnTo>
                    <a:pt x="365917" y="365774"/>
                  </a:lnTo>
                  <a:close/>
                  <a:moveTo>
                    <a:pt x="2559077" y="304129"/>
                  </a:moveTo>
                  <a:lnTo>
                    <a:pt x="2530228" y="333017"/>
                  </a:lnTo>
                  <a:lnTo>
                    <a:pt x="333017" y="334522"/>
                  </a:lnTo>
                  <a:lnTo>
                    <a:pt x="304129" y="305673"/>
                  </a:lnTo>
                  <a:close/>
                  <a:moveTo>
                    <a:pt x="2619980" y="243143"/>
                  </a:moveTo>
                  <a:lnTo>
                    <a:pt x="2591131" y="272031"/>
                  </a:lnTo>
                  <a:lnTo>
                    <a:pt x="272032" y="273620"/>
                  </a:lnTo>
                  <a:lnTo>
                    <a:pt x="243144" y="244771"/>
                  </a:lnTo>
                  <a:close/>
                  <a:moveTo>
                    <a:pt x="2680882" y="182157"/>
                  </a:moveTo>
                  <a:lnTo>
                    <a:pt x="2652034" y="211045"/>
                  </a:lnTo>
                  <a:lnTo>
                    <a:pt x="211847" y="213518"/>
                  </a:lnTo>
                  <a:lnTo>
                    <a:pt x="212649" y="212715"/>
                  </a:lnTo>
                  <a:lnTo>
                    <a:pt x="183761" y="183867"/>
                  </a:lnTo>
                  <a:close/>
                  <a:moveTo>
                    <a:pt x="2741785" y="121170"/>
                  </a:moveTo>
                  <a:lnTo>
                    <a:pt x="2712937" y="150058"/>
                  </a:lnTo>
                  <a:lnTo>
                    <a:pt x="150862" y="152615"/>
                  </a:lnTo>
                  <a:lnTo>
                    <a:pt x="151663" y="151813"/>
                  </a:lnTo>
                  <a:lnTo>
                    <a:pt x="122774" y="122964"/>
                  </a:lnTo>
                  <a:close/>
                  <a:moveTo>
                    <a:pt x="2801886" y="60987"/>
                  </a:moveTo>
                  <a:lnTo>
                    <a:pt x="2773038" y="89875"/>
                  </a:lnTo>
                  <a:lnTo>
                    <a:pt x="89875" y="91712"/>
                  </a:lnTo>
                  <a:lnTo>
                    <a:pt x="60987" y="62864"/>
                  </a:lnTo>
                  <a:close/>
                  <a:moveTo>
                    <a:pt x="2862789" y="0"/>
                  </a:moveTo>
                  <a:lnTo>
                    <a:pt x="2833941" y="28888"/>
                  </a:lnTo>
                  <a:lnTo>
                    <a:pt x="28889" y="30809"/>
                  </a:lnTo>
                  <a:lnTo>
                    <a:pt x="0" y="1961"/>
                  </a:lnTo>
                  <a:close/>
                </a:path>
              </a:pathLst>
            </a:custGeom>
            <a:solidFill>
              <a:schemeClr val="accent5"/>
            </a:solidFill>
            <a:ln w="11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73" name="Rectangle 23">
              <a:extLst>
                <a:ext uri="{FF2B5EF4-FFF2-40B4-BE49-F238E27FC236}">
                  <a16:creationId xmlns:a16="http://schemas.microsoft.com/office/drawing/2014/main" id="{7927FBF1-216D-443F-F1BB-B75B6F4AEC69}"/>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a:extLst>
                <a:ext uri="{FF2B5EF4-FFF2-40B4-BE49-F238E27FC236}">
                  <a16:creationId xmlns:a16="http://schemas.microsoft.com/office/drawing/2014/main" id="{9DE7996E-A036-ECCA-45B3-D1C1C1C3AE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2533">
              <a:off x="1574706" y="1900474"/>
              <a:ext cx="2029968" cy="2029968"/>
            </a:xfrm>
            <a:prstGeom prst="rect">
              <a:avLst/>
            </a:prstGeom>
          </p:spPr>
        </p:pic>
        <p:sp>
          <p:nvSpPr>
            <p:cNvPr id="275" name="Rectangle 23">
              <a:extLst>
                <a:ext uri="{FF2B5EF4-FFF2-40B4-BE49-F238E27FC236}">
                  <a16:creationId xmlns:a16="http://schemas.microsoft.com/office/drawing/2014/main" id="{9C5651D9-8D31-4417-F356-9B9BD9B0E55B}"/>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6" name="Graphic 275">
              <a:extLst>
                <a:ext uri="{FF2B5EF4-FFF2-40B4-BE49-F238E27FC236}">
                  <a16:creationId xmlns:a16="http://schemas.microsoft.com/office/drawing/2014/main" id="{6A8C0D03-E792-124E-19A6-9066003AE16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708786">
              <a:off x="145529" y="3355869"/>
              <a:ext cx="2029968" cy="2029968"/>
            </a:xfrm>
            <a:prstGeom prst="rect">
              <a:avLst/>
            </a:prstGeom>
          </p:spPr>
        </p:pic>
        <p:pic>
          <p:nvPicPr>
            <p:cNvPr id="277" name="Graphic 276">
              <a:extLst>
                <a:ext uri="{FF2B5EF4-FFF2-40B4-BE49-F238E27FC236}">
                  <a16:creationId xmlns:a16="http://schemas.microsoft.com/office/drawing/2014/main" id="{2034CD2B-527F-21EE-A61F-B3DB7E7D18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78" name="Group 277">
              <a:extLst>
                <a:ext uri="{FF2B5EF4-FFF2-40B4-BE49-F238E27FC236}">
                  <a16:creationId xmlns:a16="http://schemas.microsoft.com/office/drawing/2014/main" id="{BF02BE53-6356-0426-7C7C-92AE4B6D1CC6}"/>
                </a:ext>
              </a:extLst>
            </p:cNvPr>
            <p:cNvGrpSpPr/>
            <p:nvPr userDrawn="1"/>
          </p:nvGrpSpPr>
          <p:grpSpPr>
            <a:xfrm>
              <a:off x="1159403" y="5806395"/>
              <a:ext cx="2870810" cy="1000774"/>
              <a:chOff x="-13699" y="5839164"/>
              <a:chExt cx="2862790" cy="1000774"/>
            </a:xfrm>
          </p:grpSpPr>
          <p:sp>
            <p:nvSpPr>
              <p:cNvPr id="319" name="Freeform: Shape 318">
                <a:extLst>
                  <a:ext uri="{FF2B5EF4-FFF2-40B4-BE49-F238E27FC236}">
                    <a16:creationId xmlns:a16="http://schemas.microsoft.com/office/drawing/2014/main" id="{975B09A5-6EB5-86F6-F20A-FB7B8A5FE6A4}"/>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0" name="Freeform: Shape 319">
                <a:extLst>
                  <a:ext uri="{FF2B5EF4-FFF2-40B4-BE49-F238E27FC236}">
                    <a16:creationId xmlns:a16="http://schemas.microsoft.com/office/drawing/2014/main" id="{8968ECEE-A943-BAD2-4675-67EB9413130C}"/>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1" name="Freeform: Shape 320">
                <a:extLst>
                  <a:ext uri="{FF2B5EF4-FFF2-40B4-BE49-F238E27FC236}">
                    <a16:creationId xmlns:a16="http://schemas.microsoft.com/office/drawing/2014/main" id="{EF4CEE4B-DD1A-D7E9-271D-9BAE2BDF8DDF}"/>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2" name="Freeform: Shape 321">
                <a:extLst>
                  <a:ext uri="{FF2B5EF4-FFF2-40B4-BE49-F238E27FC236}">
                    <a16:creationId xmlns:a16="http://schemas.microsoft.com/office/drawing/2014/main" id="{4C904337-3A8D-DB47-C9ED-23FF47002343}"/>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3" name="Freeform: Shape 322">
                <a:extLst>
                  <a:ext uri="{FF2B5EF4-FFF2-40B4-BE49-F238E27FC236}">
                    <a16:creationId xmlns:a16="http://schemas.microsoft.com/office/drawing/2014/main" id="{1BF459E8-5B60-AF99-9A5A-77F130895AA3}"/>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4" name="Freeform: Shape 323">
                <a:extLst>
                  <a:ext uri="{FF2B5EF4-FFF2-40B4-BE49-F238E27FC236}">
                    <a16:creationId xmlns:a16="http://schemas.microsoft.com/office/drawing/2014/main" id="{B034F82A-62EA-186F-44BA-82F8103DF43D}"/>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5" name="Freeform: Shape 324">
                <a:extLst>
                  <a:ext uri="{FF2B5EF4-FFF2-40B4-BE49-F238E27FC236}">
                    <a16:creationId xmlns:a16="http://schemas.microsoft.com/office/drawing/2014/main" id="{665E9DA9-207E-8CE4-6C18-C06CBC013A1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6" name="Freeform: Shape 325">
                <a:extLst>
                  <a:ext uri="{FF2B5EF4-FFF2-40B4-BE49-F238E27FC236}">
                    <a16:creationId xmlns:a16="http://schemas.microsoft.com/office/drawing/2014/main" id="{75CC3639-51DD-9B06-5480-A5FBD20BE2E0}"/>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7" name="Freeform: Shape 326">
                <a:extLst>
                  <a:ext uri="{FF2B5EF4-FFF2-40B4-BE49-F238E27FC236}">
                    <a16:creationId xmlns:a16="http://schemas.microsoft.com/office/drawing/2014/main" id="{ECF4AC60-20F3-F635-045B-E00EE5BF9750}"/>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8" name="Freeform: Shape 327">
                <a:extLst>
                  <a:ext uri="{FF2B5EF4-FFF2-40B4-BE49-F238E27FC236}">
                    <a16:creationId xmlns:a16="http://schemas.microsoft.com/office/drawing/2014/main" id="{43B4ACEC-4A4E-2A0A-AA46-715D63F8CB84}"/>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9" name="Freeform: Shape 328">
                <a:extLst>
                  <a:ext uri="{FF2B5EF4-FFF2-40B4-BE49-F238E27FC236}">
                    <a16:creationId xmlns:a16="http://schemas.microsoft.com/office/drawing/2014/main" id="{752E8662-0487-610A-613C-F8685A0E35BF}"/>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0" name="Freeform: Shape 329">
                <a:extLst>
                  <a:ext uri="{FF2B5EF4-FFF2-40B4-BE49-F238E27FC236}">
                    <a16:creationId xmlns:a16="http://schemas.microsoft.com/office/drawing/2014/main" id="{34CF2D37-983C-6F5E-71E2-E13DF1E8ADE5}"/>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1" name="Freeform: Shape 330">
                <a:extLst>
                  <a:ext uri="{FF2B5EF4-FFF2-40B4-BE49-F238E27FC236}">
                    <a16:creationId xmlns:a16="http://schemas.microsoft.com/office/drawing/2014/main" id="{B67BBC06-9B98-9AE2-A447-915C578622E6}"/>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2" name="Freeform: Shape 331">
                <a:extLst>
                  <a:ext uri="{FF2B5EF4-FFF2-40B4-BE49-F238E27FC236}">
                    <a16:creationId xmlns:a16="http://schemas.microsoft.com/office/drawing/2014/main" id="{2B6D98BA-F96B-BDC3-0535-B97E2607D5C4}"/>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3" name="Freeform: Shape 332">
                <a:extLst>
                  <a:ext uri="{FF2B5EF4-FFF2-40B4-BE49-F238E27FC236}">
                    <a16:creationId xmlns:a16="http://schemas.microsoft.com/office/drawing/2014/main" id="{8DB87D05-8A56-1773-454C-7DA57BFCD435}"/>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4" name="Freeform: Shape 333">
                <a:extLst>
                  <a:ext uri="{FF2B5EF4-FFF2-40B4-BE49-F238E27FC236}">
                    <a16:creationId xmlns:a16="http://schemas.microsoft.com/office/drawing/2014/main" id="{3390615E-3853-09B7-E745-04F5342F2522}"/>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5" name="Freeform: Shape 334">
                <a:extLst>
                  <a:ext uri="{FF2B5EF4-FFF2-40B4-BE49-F238E27FC236}">
                    <a16:creationId xmlns:a16="http://schemas.microsoft.com/office/drawing/2014/main" id="{C5916657-6A1A-5AA8-B824-57F84C47869E}"/>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9" name="Freeform: Shape 278">
              <a:extLst>
                <a:ext uri="{FF2B5EF4-FFF2-40B4-BE49-F238E27FC236}">
                  <a16:creationId xmlns:a16="http://schemas.microsoft.com/office/drawing/2014/main" id="{FF310A18-1903-5C98-1F58-5FFA690967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0" name="Freeform: Shape 279">
              <a:extLst>
                <a:ext uri="{FF2B5EF4-FFF2-40B4-BE49-F238E27FC236}">
                  <a16:creationId xmlns:a16="http://schemas.microsoft.com/office/drawing/2014/main" id="{F8003725-0445-8759-3448-2CDDBC7B055A}"/>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1" name="Freeform: Shape 280">
              <a:extLst>
                <a:ext uri="{FF2B5EF4-FFF2-40B4-BE49-F238E27FC236}">
                  <a16:creationId xmlns:a16="http://schemas.microsoft.com/office/drawing/2014/main" id="{BEB8A958-6468-70B5-9F61-F512B852D627}"/>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40543B15-1C07-04F3-1339-1BB76FFF8304}"/>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AA38B8BB-9138-92C7-E3B2-0579772FE74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29321F57-9AB0-EBC8-839A-80F495B4B93F}"/>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8CF5FF8-A1BF-076D-D974-D3A8EB015D90}"/>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C70D65F4-8111-9FA1-05F4-2F335EAD1E29}"/>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03A618AA-EFC8-8237-0255-A1EBF533FD52}"/>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29E492C-8E06-5232-BEE1-257D8DD9E17D}"/>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A99846A9-3B49-3D14-505B-C3B8F8ACBC92}"/>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A034B510-56C5-E2CC-0165-885896D80623}"/>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6FB7E158-1E3F-AACA-473F-7E1C6F2787E8}"/>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71DD0B2A-ABF0-D9EE-C366-1A415ED907A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7BBE5FA4-5C25-0674-01D3-D0F2002F7D03}"/>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FBFD3903-7C4C-2935-6B97-3CF0E12384E7}"/>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03A0A8A-5DEC-BD7C-D185-7EF5DBB1BF0D}"/>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BC4B86C7-8392-8D47-6120-0769E921B7F6}"/>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FE2EEA4C-84EA-6088-7D1C-3D3622F50F0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B18BB8A8-39C8-0B5F-215A-85924A86816E}"/>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B0B02FF-F455-D2F1-B9C7-04FD1C1AD624}"/>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0258B8BA-48FA-4622-8AF5-758313D2F87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1" name="Freeform: Shape 300">
              <a:extLst>
                <a:ext uri="{FF2B5EF4-FFF2-40B4-BE49-F238E27FC236}">
                  <a16:creationId xmlns:a16="http://schemas.microsoft.com/office/drawing/2014/main" id="{6754D48E-3AB1-471E-BE51-456AFB0B15F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2" name="Freeform: Shape 301">
              <a:extLst>
                <a:ext uri="{FF2B5EF4-FFF2-40B4-BE49-F238E27FC236}">
                  <a16:creationId xmlns:a16="http://schemas.microsoft.com/office/drawing/2014/main" id="{AFDC5E80-70FF-433B-8854-EC3A290FA2F7}"/>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3" name="Freeform: Shape 302">
              <a:extLst>
                <a:ext uri="{FF2B5EF4-FFF2-40B4-BE49-F238E27FC236}">
                  <a16:creationId xmlns:a16="http://schemas.microsoft.com/office/drawing/2014/main" id="{B46EC36C-63F4-EB5F-FF5D-523D6A3ADD4C}"/>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4" name="Freeform: Shape 303">
              <a:extLst>
                <a:ext uri="{FF2B5EF4-FFF2-40B4-BE49-F238E27FC236}">
                  <a16:creationId xmlns:a16="http://schemas.microsoft.com/office/drawing/2014/main" id="{9C405719-8A21-071E-633B-5CF1D47D3195}"/>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5" name="Freeform: Shape 304">
              <a:extLst>
                <a:ext uri="{FF2B5EF4-FFF2-40B4-BE49-F238E27FC236}">
                  <a16:creationId xmlns:a16="http://schemas.microsoft.com/office/drawing/2014/main" id="{7189C7DA-EFD9-5DF4-4418-4A32D2480427}"/>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6" name="Freeform: Shape 305">
              <a:extLst>
                <a:ext uri="{FF2B5EF4-FFF2-40B4-BE49-F238E27FC236}">
                  <a16:creationId xmlns:a16="http://schemas.microsoft.com/office/drawing/2014/main" id="{C17ADA91-0727-74DB-9893-171184FF7434}"/>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 name="Freeform: Shape 306">
              <a:extLst>
                <a:ext uri="{FF2B5EF4-FFF2-40B4-BE49-F238E27FC236}">
                  <a16:creationId xmlns:a16="http://schemas.microsoft.com/office/drawing/2014/main" id="{01588520-C400-55DB-072E-FE5415A16099}"/>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 name="Freeform: Shape 307">
              <a:extLst>
                <a:ext uri="{FF2B5EF4-FFF2-40B4-BE49-F238E27FC236}">
                  <a16:creationId xmlns:a16="http://schemas.microsoft.com/office/drawing/2014/main" id="{AA2A8B0E-E52A-FBCF-EB9E-A6CC91856AF8}"/>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9" name="Freeform: Shape 308">
              <a:extLst>
                <a:ext uri="{FF2B5EF4-FFF2-40B4-BE49-F238E27FC236}">
                  <a16:creationId xmlns:a16="http://schemas.microsoft.com/office/drawing/2014/main" id="{529C455B-9ED3-2941-BDF0-D8B1BE5C697C}"/>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0" name="Freeform: Shape 309">
              <a:extLst>
                <a:ext uri="{FF2B5EF4-FFF2-40B4-BE49-F238E27FC236}">
                  <a16:creationId xmlns:a16="http://schemas.microsoft.com/office/drawing/2014/main" id="{A290BE73-4FF6-2521-D435-4DA9D8A7E50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1" name="Freeform: Shape 310">
              <a:extLst>
                <a:ext uri="{FF2B5EF4-FFF2-40B4-BE49-F238E27FC236}">
                  <a16:creationId xmlns:a16="http://schemas.microsoft.com/office/drawing/2014/main" id="{7707208A-6C0B-8422-6BAC-0A1D543E2BD9}"/>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2" name="Freeform: Shape 311">
              <a:extLst>
                <a:ext uri="{FF2B5EF4-FFF2-40B4-BE49-F238E27FC236}">
                  <a16:creationId xmlns:a16="http://schemas.microsoft.com/office/drawing/2014/main" id="{A5B132DE-BA85-1BDA-F70F-3BAF76A31AF5}"/>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3" name="Freeform: Shape 312">
              <a:extLst>
                <a:ext uri="{FF2B5EF4-FFF2-40B4-BE49-F238E27FC236}">
                  <a16:creationId xmlns:a16="http://schemas.microsoft.com/office/drawing/2014/main" id="{60E91AA2-CE79-0AB5-E6D5-1B14110AC64C}"/>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4" name="Freeform: Shape 313">
              <a:extLst>
                <a:ext uri="{FF2B5EF4-FFF2-40B4-BE49-F238E27FC236}">
                  <a16:creationId xmlns:a16="http://schemas.microsoft.com/office/drawing/2014/main" id="{8778A366-F1C0-1481-A6A2-442B19E5CCF7}"/>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5" name="Freeform: Shape 314">
              <a:extLst>
                <a:ext uri="{FF2B5EF4-FFF2-40B4-BE49-F238E27FC236}">
                  <a16:creationId xmlns:a16="http://schemas.microsoft.com/office/drawing/2014/main" id="{13A5AD67-A541-E4AC-A28E-82FB97924F8E}"/>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6" name="Freeform: Shape 315">
              <a:extLst>
                <a:ext uri="{FF2B5EF4-FFF2-40B4-BE49-F238E27FC236}">
                  <a16:creationId xmlns:a16="http://schemas.microsoft.com/office/drawing/2014/main" id="{12EE56DD-6FE6-F80C-B83B-26B573459B17}"/>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7" name="Freeform: Shape 316">
              <a:extLst>
                <a:ext uri="{FF2B5EF4-FFF2-40B4-BE49-F238E27FC236}">
                  <a16:creationId xmlns:a16="http://schemas.microsoft.com/office/drawing/2014/main" id="{9929D6D4-EADB-B024-6217-CAED2FF7E1A3}"/>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8" name="Freeform: Shape 317">
              <a:extLst>
                <a:ext uri="{FF2B5EF4-FFF2-40B4-BE49-F238E27FC236}">
                  <a16:creationId xmlns:a16="http://schemas.microsoft.com/office/drawing/2014/main" id="{EDBD0320-040D-88E3-4025-84BB5BF6509D}"/>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163146"/>
            <a:ext cx="9755506" cy="1386093"/>
          </a:xfrm>
        </p:spPr>
        <p:txBody>
          <a:bodyPr anchor="b" anchorCtr="0">
            <a:noAutofit/>
          </a:bodyPr>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hasCustomPrompt="1"/>
          </p:nvPr>
        </p:nvSpPr>
        <p:spPr>
          <a:xfrm>
            <a:off x="914399" y="1625919"/>
            <a:ext cx="9755505" cy="455296"/>
          </a:xfrm>
        </p:spPr>
        <p:txBody>
          <a:bodyPr anchor="ctr" anchorCtr="0">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subtitle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6476"/>
            <a:ext cx="4297679" cy="453399"/>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4579"/>
            <a:ext cx="4297680" cy="455296"/>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6" name="Title 1">
            <a:extLst>
              <a:ext uri="{FF2B5EF4-FFF2-40B4-BE49-F238E27FC236}">
                <a16:creationId xmlns:a16="http://schemas.microsoft.com/office/drawing/2014/main" id="{B187636E-7169-0248-A85F-FC04B4B796CA}"/>
              </a:ext>
            </a:extLst>
          </p:cNvPr>
          <p:cNvSpPr>
            <a:spLocks noGrp="1"/>
          </p:cNvSpPr>
          <p:nvPr>
            <p:ph type="title" hasCustomPrompt="1"/>
          </p:nvPr>
        </p:nvSpPr>
        <p:spPr>
          <a:xfrm>
            <a:off x="914400" y="137795"/>
            <a:ext cx="10666096" cy="1520465"/>
          </a:xfrm>
        </p:spPr>
        <p:txBody>
          <a:bodyPr anchor="b" anchorCtr="0">
            <a:noAutofit/>
          </a:bodyPr>
          <a:lstStyle>
            <a:lvl1pPr>
              <a:defRPr cap="all" baseline="0">
                <a:solidFill>
                  <a:schemeClr val="tx2"/>
                </a:solidFill>
              </a:defRPr>
            </a:lvl1pPr>
          </a:lstStyle>
          <a:p>
            <a:r>
              <a:rPr lang="en-US" dirty="0"/>
              <a:t>CLICK TO ADD TITLE</a:t>
            </a:r>
          </a:p>
        </p:txBody>
      </p:sp>
      <p:sp>
        <p:nvSpPr>
          <p:cNvPr id="8" name="Content Placeholder 7">
            <a:extLst>
              <a:ext uri="{FF2B5EF4-FFF2-40B4-BE49-F238E27FC236}">
                <a16:creationId xmlns:a16="http://schemas.microsoft.com/office/drawing/2014/main" id="{76F447F7-902A-6505-D0F7-566C2ECB82A9}"/>
              </a:ext>
            </a:extLst>
          </p:cNvPr>
          <p:cNvSpPr>
            <a:spLocks noGrp="1"/>
          </p:cNvSpPr>
          <p:nvPr>
            <p:ph sz="quarter" idx="13"/>
          </p:nvPr>
        </p:nvSpPr>
        <p:spPr>
          <a:xfrm>
            <a:off x="914400" y="1895474"/>
            <a:ext cx="10666413" cy="42386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163146"/>
            <a:ext cx="9755506" cy="1386093"/>
          </a:xfrm>
        </p:spPr>
        <p:txBody>
          <a:bodyPr anchor="b" anchorCtr="0">
            <a:noAutofit/>
          </a:bodyPr>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hasCustomPrompt="1"/>
          </p:nvPr>
        </p:nvSpPr>
        <p:spPr>
          <a:xfrm>
            <a:off x="914400" y="2157895"/>
            <a:ext cx="4297680" cy="3938105"/>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hasCustomPrompt="1"/>
          </p:nvPr>
        </p:nvSpPr>
        <p:spPr>
          <a:xfrm>
            <a:off x="6372225" y="2157895"/>
            <a:ext cx="4297680" cy="3938105"/>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81493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_2">
    <p:bg>
      <p:bgPr>
        <a:solidFill>
          <a:schemeClr val="accent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618955" y="192023"/>
            <a:ext cx="9961540" cy="1357216"/>
          </a:xfrm>
        </p:spPr>
        <p:txBody>
          <a:bodyPr anchor="b" anchorCtr="0">
            <a:noAutofit/>
          </a:bodyPr>
          <a:lstStyle>
            <a:lvl1pPr>
              <a:defRPr cap="all" baseline="0">
                <a:solidFill>
                  <a:schemeClr val="tx2"/>
                </a:solidFill>
              </a:defRPr>
            </a:lvl1pPr>
          </a:lstStyle>
          <a:p>
            <a:r>
              <a:rPr lang="en-US" dirty="0"/>
              <a:t>CLICK TO ADD TITLE</a:t>
            </a:r>
          </a:p>
        </p:txBody>
      </p:sp>
      <p:sp>
        <p:nvSpPr>
          <p:cNvPr id="3" name="Content Placeholder 2">
            <a:extLst>
              <a:ext uri="{FF2B5EF4-FFF2-40B4-BE49-F238E27FC236}">
                <a16:creationId xmlns:a16="http://schemas.microsoft.com/office/drawing/2014/main" id="{227487F7-4A1C-D3CE-4A10-8F23F66E0460}"/>
              </a:ext>
            </a:extLst>
          </p:cNvPr>
          <p:cNvSpPr>
            <a:spLocks noGrp="1"/>
          </p:cNvSpPr>
          <p:nvPr>
            <p:ph sz="half" idx="1" hasCustomPrompt="1"/>
          </p:nvPr>
        </p:nvSpPr>
        <p:spPr>
          <a:xfrm>
            <a:off x="1618954" y="2157895"/>
            <a:ext cx="4503715" cy="3938105"/>
          </a:xfrm>
        </p:spPr>
        <p:txBody>
          <a:bodyPr>
            <a:normAutofit/>
          </a:bodyPr>
          <a:lstStyle>
            <a:lvl1pPr marL="0" indent="0">
              <a:lnSpc>
                <a:spcPts val="2000"/>
              </a:lnSpc>
              <a:buNone/>
              <a:defRPr sz="1600">
                <a:solidFill>
                  <a:schemeClr val="bg1"/>
                </a:solidFill>
              </a:defRPr>
            </a:lvl1pPr>
            <a:lvl2pPr marL="457200" indent="0">
              <a:lnSpc>
                <a:spcPts val="2000"/>
              </a:lnSpc>
              <a:buNone/>
              <a:defRPr sz="1600">
                <a:solidFill>
                  <a:schemeClr val="bg1"/>
                </a:solidFill>
              </a:defRPr>
            </a:lvl2pPr>
            <a:lvl3pPr marL="914400" indent="0">
              <a:lnSpc>
                <a:spcPts val="2000"/>
              </a:lnSpc>
              <a:buNone/>
              <a:defRPr sz="1600">
                <a:solidFill>
                  <a:schemeClr val="bg1"/>
                </a:solidFill>
              </a:defRPr>
            </a:lvl3pPr>
            <a:lvl4pPr marL="1371600" indent="0">
              <a:lnSpc>
                <a:spcPts val="2000"/>
              </a:lnSpc>
              <a:buNone/>
              <a:defRPr sz="1600">
                <a:solidFill>
                  <a:schemeClr val="bg1"/>
                </a:solidFill>
              </a:defRPr>
            </a:lvl4pPr>
            <a:lvl5pPr marL="1828800" indent="0">
              <a:lnSpc>
                <a:spcPts val="2000"/>
              </a:lnSpc>
              <a:buNone/>
              <a:defRPr sz="16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FB96D4-E466-A549-3167-9F24585E5156}"/>
              </a:ext>
            </a:extLst>
          </p:cNvPr>
          <p:cNvSpPr>
            <a:spLocks noGrp="1"/>
          </p:cNvSpPr>
          <p:nvPr>
            <p:ph sz="half" idx="2" hasCustomPrompt="1"/>
          </p:nvPr>
        </p:nvSpPr>
        <p:spPr>
          <a:xfrm>
            <a:off x="7076779" y="2157895"/>
            <a:ext cx="4503715" cy="3938105"/>
          </a:xfrm>
        </p:spPr>
        <p:txBody>
          <a:bodyPr>
            <a:normAutofit/>
          </a:bodyPr>
          <a:lstStyle>
            <a:lvl1pPr marL="0" indent="0">
              <a:lnSpc>
                <a:spcPts val="2000"/>
              </a:lnSpc>
              <a:buNone/>
              <a:defRPr sz="1600">
                <a:solidFill>
                  <a:schemeClr val="bg1"/>
                </a:solidFill>
              </a:defRPr>
            </a:lvl1pPr>
            <a:lvl2pPr marL="457200" indent="0">
              <a:lnSpc>
                <a:spcPts val="2000"/>
              </a:lnSpc>
              <a:buNone/>
              <a:defRPr sz="1600">
                <a:solidFill>
                  <a:schemeClr val="bg1"/>
                </a:solidFill>
              </a:defRPr>
            </a:lvl2pPr>
            <a:lvl3pPr marL="914400" indent="0">
              <a:lnSpc>
                <a:spcPts val="2000"/>
              </a:lnSpc>
              <a:buNone/>
              <a:defRPr sz="1600">
                <a:solidFill>
                  <a:schemeClr val="bg1"/>
                </a:solidFill>
              </a:defRPr>
            </a:lvl3pPr>
            <a:lvl4pPr marL="1371600" indent="0">
              <a:lnSpc>
                <a:spcPts val="2000"/>
              </a:lnSpc>
              <a:buNone/>
              <a:defRPr sz="1600">
                <a:solidFill>
                  <a:schemeClr val="bg1"/>
                </a:solidFill>
              </a:defRPr>
            </a:lvl4pPr>
            <a:lvl5pPr marL="1828800" indent="0">
              <a:lnSpc>
                <a:spcPts val="2000"/>
              </a:lnSpc>
              <a:buNone/>
              <a:defRPr sz="16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3620020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58F5BD-9752-DB52-E025-9382FC0E8705}"/>
              </a:ext>
              <a:ext uri="{C183D7F6-B498-43B3-948B-1728B52AA6E4}">
                <adec:decorative xmlns:adec="http://schemas.microsoft.com/office/drawing/2017/decorative" val="1"/>
              </a:ext>
            </a:extLst>
          </p:cNvPr>
          <p:cNvGrpSpPr/>
          <p:nvPr userDrawn="1"/>
        </p:nvGrpSpPr>
        <p:grpSpPr>
          <a:xfrm>
            <a:off x="-9867" y="-1076"/>
            <a:ext cx="4187536" cy="6859076"/>
            <a:chOff x="-9867" y="-1076"/>
            <a:chExt cx="4187536" cy="6859076"/>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4608" y="7487"/>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49" y="136525"/>
            <a:ext cx="6400799" cy="2755377"/>
          </a:xfrm>
        </p:spPr>
        <p:txBody>
          <a:bodyPr anchor="b" anchorCtr="0">
            <a:noAutofit/>
          </a:bodyPr>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hasCustomPrompt="1"/>
          </p:nvPr>
        </p:nvSpPr>
        <p:spPr>
          <a:xfrm>
            <a:off x="4933949" y="3026229"/>
            <a:ext cx="6400800" cy="2942188"/>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_3">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BC4B11-D974-56CE-A48E-3879340DA0E5}"/>
              </a:ext>
            </a:extLst>
          </p:cNvPr>
          <p:cNvSpPr>
            <a:spLocks noGrp="1"/>
          </p:cNvSpPr>
          <p:nvPr>
            <p:ph type="title" hasCustomPrompt="1"/>
          </p:nvPr>
        </p:nvSpPr>
        <p:spPr>
          <a:xfrm>
            <a:off x="4937760" y="164592"/>
            <a:ext cx="6639686" cy="1828800"/>
          </a:xfrm>
        </p:spPr>
        <p:txBody>
          <a:bodyPr anchor="b" anchorCtr="0">
            <a:noAutofit/>
          </a:bodyPr>
          <a:lstStyle>
            <a:lvl1pPr>
              <a:defRPr cap="all" baseline="0">
                <a:solidFill>
                  <a:schemeClr val="accent1"/>
                </a:solidFill>
              </a:defRPr>
            </a:lvl1pPr>
          </a:lstStyle>
          <a:p>
            <a:r>
              <a:rPr lang="en-US" dirty="0"/>
              <a:t>CLICK TO ADD 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29160" y="2112735"/>
            <a:ext cx="6648286" cy="1832367"/>
          </a:xfrm>
        </p:spPr>
        <p:txBody>
          <a:bodyPr>
            <a:normAutofit/>
          </a:bodyPr>
          <a:lstStyle>
            <a:lvl1pPr marL="285750" indent="-285750">
              <a:lnSpc>
                <a:spcPts val="2400"/>
              </a:lnSpc>
              <a:buFont typeface="Arial" panose="020B0604020202020204" pitchFamily="34" charset="0"/>
              <a:buChar char="•"/>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29160" y="4170895"/>
            <a:ext cx="6648286" cy="1832367"/>
          </a:xfrm>
        </p:spPr>
        <p:txBody>
          <a:bodyPr>
            <a:normAutofit/>
          </a:bodyPr>
          <a:lstStyle>
            <a:lvl1pPr marL="285750" indent="-285750">
              <a:lnSpc>
                <a:spcPts val="2400"/>
              </a:lnSpc>
              <a:buFont typeface="Arial" panose="020B0604020202020204" pitchFamily="34" charset="0"/>
              <a:buChar char="•"/>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grpSp>
        <p:nvGrpSpPr>
          <p:cNvPr id="95" name="Group 94">
            <a:extLst>
              <a:ext uri="{FF2B5EF4-FFF2-40B4-BE49-F238E27FC236}">
                <a16:creationId xmlns:a16="http://schemas.microsoft.com/office/drawing/2014/main" id="{5B11294F-A3D7-CCB8-CF8E-BC3966CF5D2E}"/>
              </a:ext>
            </a:extLst>
          </p:cNvPr>
          <p:cNvGrpSpPr/>
          <p:nvPr userDrawn="1"/>
        </p:nvGrpSpPr>
        <p:grpSpPr>
          <a:xfrm>
            <a:off x="-193623" y="27809"/>
            <a:ext cx="5242592" cy="6832288"/>
            <a:chOff x="-193623" y="27809"/>
            <a:chExt cx="5242592" cy="6832288"/>
          </a:xfrm>
        </p:grpSpPr>
        <p:sp>
          <p:nvSpPr>
            <p:cNvPr id="96" name="Freeform: Shape 95">
              <a:extLst>
                <a:ext uri="{FF2B5EF4-FFF2-40B4-BE49-F238E27FC236}">
                  <a16:creationId xmlns:a16="http://schemas.microsoft.com/office/drawing/2014/main" id="{B11B71A9-117E-7828-659C-AE954D326055}"/>
                </a:ext>
              </a:extLst>
            </p:cNvPr>
            <p:cNvSpPr/>
            <p:nvPr userDrawn="1"/>
          </p:nvSpPr>
          <p:spPr>
            <a:xfrm>
              <a:off x="1150669" y="27809"/>
              <a:ext cx="2862789" cy="1403586"/>
            </a:xfrm>
            <a:custGeom>
              <a:avLst/>
              <a:gdLst>
                <a:gd name="connsiteX0" fmla="*/ 1466834 w 2862789"/>
                <a:gd name="connsiteY0" fmla="*/ 1397869 h 1403586"/>
                <a:gd name="connsiteX1" fmla="*/ 1461125 w 2862789"/>
                <a:gd name="connsiteY1" fmla="*/ 1403586 h 1403586"/>
                <a:gd name="connsiteX2" fmla="*/ 1403547 w 2862789"/>
                <a:gd name="connsiteY2" fmla="*/ 1403586 h 1403586"/>
                <a:gd name="connsiteX3" fmla="*/ 1397869 w 2862789"/>
                <a:gd name="connsiteY3" fmla="*/ 1397917 h 1403586"/>
                <a:gd name="connsiteX4" fmla="*/ 1527736 w 2862789"/>
                <a:gd name="connsiteY4" fmla="*/ 1336884 h 1403586"/>
                <a:gd name="connsiteX5" fmla="*/ 1498887 w 2862789"/>
                <a:gd name="connsiteY5" fmla="*/ 1365772 h 1403586"/>
                <a:gd name="connsiteX6" fmla="*/ 1365772 w 2862789"/>
                <a:gd name="connsiteY6" fmla="*/ 1365863 h 1403586"/>
                <a:gd name="connsiteX7" fmla="*/ 1336884 w 2862789"/>
                <a:gd name="connsiteY7" fmla="*/ 1337014 h 1403586"/>
                <a:gd name="connsiteX8" fmla="*/ 1588639 w 2862789"/>
                <a:gd name="connsiteY8" fmla="*/ 1275897 h 1403586"/>
                <a:gd name="connsiteX9" fmla="*/ 1559790 w 2862789"/>
                <a:gd name="connsiteY9" fmla="*/ 1304785 h 1403586"/>
                <a:gd name="connsiteX10" fmla="*/ 1305588 w 2862789"/>
                <a:gd name="connsiteY10" fmla="*/ 1305761 h 1403586"/>
                <a:gd name="connsiteX11" fmla="*/ 1306389 w 2862789"/>
                <a:gd name="connsiteY11" fmla="*/ 1304959 h 1403586"/>
                <a:gd name="connsiteX12" fmla="*/ 1277501 w 2862789"/>
                <a:gd name="connsiteY12" fmla="*/ 1276110 h 1403586"/>
                <a:gd name="connsiteX13" fmla="*/ 1648741 w 2862789"/>
                <a:gd name="connsiteY13" fmla="*/ 1215713 h 1403586"/>
                <a:gd name="connsiteX14" fmla="*/ 1619891 w 2862789"/>
                <a:gd name="connsiteY14" fmla="*/ 1244602 h 1403586"/>
                <a:gd name="connsiteX15" fmla="*/ 1244602 w 2862789"/>
                <a:gd name="connsiteY15" fmla="*/ 1244859 h 1403586"/>
                <a:gd name="connsiteX16" fmla="*/ 1215714 w 2862789"/>
                <a:gd name="connsiteY16" fmla="*/ 1216010 h 1403586"/>
                <a:gd name="connsiteX17" fmla="*/ 1709643 w 2862789"/>
                <a:gd name="connsiteY17" fmla="*/ 1154727 h 1403586"/>
                <a:gd name="connsiteX18" fmla="*/ 1680795 w 2862789"/>
                <a:gd name="connsiteY18" fmla="*/ 1183615 h 1403586"/>
                <a:gd name="connsiteX19" fmla="*/ 1183615 w 2862789"/>
                <a:gd name="connsiteY19" fmla="*/ 1183956 h 1403586"/>
                <a:gd name="connsiteX20" fmla="*/ 1154727 w 2862789"/>
                <a:gd name="connsiteY20" fmla="*/ 1155107 h 1403586"/>
                <a:gd name="connsiteX21" fmla="*/ 1770546 w 2862789"/>
                <a:gd name="connsiteY21" fmla="*/ 1093741 h 1403586"/>
                <a:gd name="connsiteX22" fmla="*/ 1741698 w 2862789"/>
                <a:gd name="connsiteY22" fmla="*/ 1122629 h 1403586"/>
                <a:gd name="connsiteX23" fmla="*/ 1122629 w 2862789"/>
                <a:gd name="connsiteY23" fmla="*/ 1123053 h 1403586"/>
                <a:gd name="connsiteX24" fmla="*/ 1094544 w 2862789"/>
                <a:gd name="connsiteY24" fmla="*/ 1095006 h 1403586"/>
                <a:gd name="connsiteX25" fmla="*/ 1831449 w 2862789"/>
                <a:gd name="connsiteY25" fmla="*/ 1032755 h 1403586"/>
                <a:gd name="connsiteX26" fmla="*/ 1802600 w 2862789"/>
                <a:gd name="connsiteY26" fmla="*/ 1061643 h 1403586"/>
                <a:gd name="connsiteX27" fmla="*/ 1062445 w 2862789"/>
                <a:gd name="connsiteY27" fmla="*/ 1062951 h 1403586"/>
                <a:gd name="connsiteX28" fmla="*/ 1063246 w 2862789"/>
                <a:gd name="connsiteY28" fmla="*/ 1062149 h 1403586"/>
                <a:gd name="connsiteX29" fmla="*/ 1034358 w 2862789"/>
                <a:gd name="connsiteY29" fmla="*/ 1033300 h 1403586"/>
                <a:gd name="connsiteX30" fmla="*/ 1891550 w 2862789"/>
                <a:gd name="connsiteY30" fmla="*/ 972571 h 1403586"/>
                <a:gd name="connsiteX31" fmla="*/ 1862702 w 2862789"/>
                <a:gd name="connsiteY31" fmla="*/ 1001459 h 1403586"/>
                <a:gd name="connsiteX32" fmla="*/ 1001459 w 2862789"/>
                <a:gd name="connsiteY32" fmla="*/ 1002049 h 1403586"/>
                <a:gd name="connsiteX33" fmla="*/ 972571 w 2862789"/>
                <a:gd name="connsiteY33" fmla="*/ 973200 h 1403586"/>
                <a:gd name="connsiteX34" fmla="*/ 1952453 w 2862789"/>
                <a:gd name="connsiteY34" fmla="*/ 911585 h 1403586"/>
                <a:gd name="connsiteX35" fmla="*/ 1923604 w 2862789"/>
                <a:gd name="connsiteY35" fmla="*/ 940473 h 1403586"/>
                <a:gd name="connsiteX36" fmla="*/ 940473 w 2862789"/>
                <a:gd name="connsiteY36" fmla="*/ 941146 h 1403586"/>
                <a:gd name="connsiteX37" fmla="*/ 911585 w 2862789"/>
                <a:gd name="connsiteY37" fmla="*/ 912297 h 1403586"/>
                <a:gd name="connsiteX38" fmla="*/ 2013356 w 2862789"/>
                <a:gd name="connsiteY38" fmla="*/ 850598 h 1403586"/>
                <a:gd name="connsiteX39" fmla="*/ 1984507 w 2862789"/>
                <a:gd name="connsiteY39" fmla="*/ 879486 h 1403586"/>
                <a:gd name="connsiteX40" fmla="*/ 880289 w 2862789"/>
                <a:gd name="connsiteY40" fmla="*/ 881044 h 1403586"/>
                <a:gd name="connsiteX41" fmla="*/ 881090 w 2862789"/>
                <a:gd name="connsiteY41" fmla="*/ 880242 h 1403586"/>
                <a:gd name="connsiteX42" fmla="*/ 852202 w 2862789"/>
                <a:gd name="connsiteY42" fmla="*/ 851393 h 1403586"/>
                <a:gd name="connsiteX43" fmla="*/ 2074259 w 2862789"/>
                <a:gd name="connsiteY43" fmla="*/ 789612 h 1403586"/>
                <a:gd name="connsiteX44" fmla="*/ 2045410 w 2862789"/>
                <a:gd name="connsiteY44" fmla="*/ 818500 h 1403586"/>
                <a:gd name="connsiteX45" fmla="*/ 819303 w 2862789"/>
                <a:gd name="connsiteY45" fmla="*/ 820142 h 1403586"/>
                <a:gd name="connsiteX46" fmla="*/ 820104 w 2862789"/>
                <a:gd name="connsiteY46" fmla="*/ 819339 h 1403586"/>
                <a:gd name="connsiteX47" fmla="*/ 791216 w 2862789"/>
                <a:gd name="connsiteY47" fmla="*/ 790491 h 1403586"/>
                <a:gd name="connsiteX48" fmla="*/ 2134360 w 2862789"/>
                <a:gd name="connsiteY48" fmla="*/ 729428 h 1403586"/>
                <a:gd name="connsiteX49" fmla="*/ 2105511 w 2862789"/>
                <a:gd name="connsiteY49" fmla="*/ 758316 h 1403586"/>
                <a:gd name="connsiteX50" fmla="*/ 758316 w 2862789"/>
                <a:gd name="connsiteY50" fmla="*/ 759239 h 1403586"/>
                <a:gd name="connsiteX51" fmla="*/ 729428 w 2862789"/>
                <a:gd name="connsiteY51" fmla="*/ 730390 h 1403586"/>
                <a:gd name="connsiteX52" fmla="*/ 2195263 w 2862789"/>
                <a:gd name="connsiteY52" fmla="*/ 668442 h 1403586"/>
                <a:gd name="connsiteX53" fmla="*/ 2166414 w 2862789"/>
                <a:gd name="connsiteY53" fmla="*/ 697330 h 1403586"/>
                <a:gd name="connsiteX54" fmla="*/ 697331 w 2862789"/>
                <a:gd name="connsiteY54" fmla="*/ 698336 h 1403586"/>
                <a:gd name="connsiteX55" fmla="*/ 668442 w 2862789"/>
                <a:gd name="connsiteY55" fmla="*/ 669488 h 1403586"/>
                <a:gd name="connsiteX56" fmla="*/ 2256165 w 2862789"/>
                <a:gd name="connsiteY56" fmla="*/ 607456 h 1403586"/>
                <a:gd name="connsiteX57" fmla="*/ 2227317 w 2862789"/>
                <a:gd name="connsiteY57" fmla="*/ 636344 h 1403586"/>
                <a:gd name="connsiteX58" fmla="*/ 637146 w 2862789"/>
                <a:gd name="connsiteY58" fmla="*/ 638235 h 1403586"/>
                <a:gd name="connsiteX59" fmla="*/ 637948 w 2862789"/>
                <a:gd name="connsiteY59" fmla="*/ 637432 h 1403586"/>
                <a:gd name="connsiteX60" fmla="*/ 609059 w 2862789"/>
                <a:gd name="connsiteY60" fmla="*/ 608584 h 1403586"/>
                <a:gd name="connsiteX61" fmla="*/ 2316267 w 2862789"/>
                <a:gd name="connsiteY61" fmla="*/ 547272 h 1403586"/>
                <a:gd name="connsiteX62" fmla="*/ 2287419 w 2862789"/>
                <a:gd name="connsiteY62" fmla="*/ 576160 h 1403586"/>
                <a:gd name="connsiteX63" fmla="*/ 576160 w 2862789"/>
                <a:gd name="connsiteY63" fmla="*/ 577332 h 1403586"/>
                <a:gd name="connsiteX64" fmla="*/ 547272 w 2862789"/>
                <a:gd name="connsiteY64" fmla="*/ 548483 h 1403586"/>
                <a:gd name="connsiteX65" fmla="*/ 2377170 w 2862789"/>
                <a:gd name="connsiteY65" fmla="*/ 486286 h 1403586"/>
                <a:gd name="connsiteX66" fmla="*/ 2348321 w 2862789"/>
                <a:gd name="connsiteY66" fmla="*/ 515174 h 1403586"/>
                <a:gd name="connsiteX67" fmla="*/ 515174 w 2862789"/>
                <a:gd name="connsiteY67" fmla="*/ 516429 h 1403586"/>
                <a:gd name="connsiteX68" fmla="*/ 486286 w 2862789"/>
                <a:gd name="connsiteY68" fmla="*/ 487581 h 1403586"/>
                <a:gd name="connsiteX69" fmla="*/ 2438073 w 2862789"/>
                <a:gd name="connsiteY69" fmla="*/ 425299 h 1403586"/>
                <a:gd name="connsiteX70" fmla="*/ 2409224 w 2862789"/>
                <a:gd name="connsiteY70" fmla="*/ 454187 h 1403586"/>
                <a:gd name="connsiteX71" fmla="*/ 454187 w 2862789"/>
                <a:gd name="connsiteY71" fmla="*/ 455526 h 1403586"/>
                <a:gd name="connsiteX72" fmla="*/ 425299 w 2862789"/>
                <a:gd name="connsiteY72" fmla="*/ 426677 h 1403586"/>
                <a:gd name="connsiteX73" fmla="*/ 2498976 w 2862789"/>
                <a:gd name="connsiteY73" fmla="*/ 364313 h 1403586"/>
                <a:gd name="connsiteX74" fmla="*/ 2470126 w 2862789"/>
                <a:gd name="connsiteY74" fmla="*/ 393202 h 1403586"/>
                <a:gd name="connsiteX75" fmla="*/ 394004 w 2862789"/>
                <a:gd name="connsiteY75" fmla="*/ 395425 h 1403586"/>
                <a:gd name="connsiteX76" fmla="*/ 394805 w 2862789"/>
                <a:gd name="connsiteY76" fmla="*/ 394623 h 1403586"/>
                <a:gd name="connsiteX77" fmla="*/ 365917 w 2862789"/>
                <a:gd name="connsiteY77" fmla="*/ 365774 h 1403586"/>
                <a:gd name="connsiteX78" fmla="*/ 2559077 w 2862789"/>
                <a:gd name="connsiteY78" fmla="*/ 304129 h 1403586"/>
                <a:gd name="connsiteX79" fmla="*/ 2530228 w 2862789"/>
                <a:gd name="connsiteY79" fmla="*/ 333017 h 1403586"/>
                <a:gd name="connsiteX80" fmla="*/ 333017 w 2862789"/>
                <a:gd name="connsiteY80" fmla="*/ 334522 h 1403586"/>
                <a:gd name="connsiteX81" fmla="*/ 304129 w 2862789"/>
                <a:gd name="connsiteY81" fmla="*/ 305673 h 1403586"/>
                <a:gd name="connsiteX82" fmla="*/ 2619980 w 2862789"/>
                <a:gd name="connsiteY82" fmla="*/ 243143 h 1403586"/>
                <a:gd name="connsiteX83" fmla="*/ 2591131 w 2862789"/>
                <a:gd name="connsiteY83" fmla="*/ 272031 h 1403586"/>
                <a:gd name="connsiteX84" fmla="*/ 272032 w 2862789"/>
                <a:gd name="connsiteY84" fmla="*/ 273620 h 1403586"/>
                <a:gd name="connsiteX85" fmla="*/ 243144 w 2862789"/>
                <a:gd name="connsiteY85" fmla="*/ 244771 h 1403586"/>
                <a:gd name="connsiteX86" fmla="*/ 2680882 w 2862789"/>
                <a:gd name="connsiteY86" fmla="*/ 182157 h 1403586"/>
                <a:gd name="connsiteX87" fmla="*/ 2652034 w 2862789"/>
                <a:gd name="connsiteY87" fmla="*/ 211045 h 1403586"/>
                <a:gd name="connsiteX88" fmla="*/ 211847 w 2862789"/>
                <a:gd name="connsiteY88" fmla="*/ 213518 h 1403586"/>
                <a:gd name="connsiteX89" fmla="*/ 212649 w 2862789"/>
                <a:gd name="connsiteY89" fmla="*/ 212715 h 1403586"/>
                <a:gd name="connsiteX90" fmla="*/ 183761 w 2862789"/>
                <a:gd name="connsiteY90" fmla="*/ 183867 h 1403586"/>
                <a:gd name="connsiteX91" fmla="*/ 2741785 w 2862789"/>
                <a:gd name="connsiteY91" fmla="*/ 121170 h 1403586"/>
                <a:gd name="connsiteX92" fmla="*/ 2712937 w 2862789"/>
                <a:gd name="connsiteY92" fmla="*/ 150058 h 1403586"/>
                <a:gd name="connsiteX93" fmla="*/ 150862 w 2862789"/>
                <a:gd name="connsiteY93" fmla="*/ 152615 h 1403586"/>
                <a:gd name="connsiteX94" fmla="*/ 151663 w 2862789"/>
                <a:gd name="connsiteY94" fmla="*/ 151813 h 1403586"/>
                <a:gd name="connsiteX95" fmla="*/ 122774 w 2862789"/>
                <a:gd name="connsiteY95" fmla="*/ 122964 h 1403586"/>
                <a:gd name="connsiteX96" fmla="*/ 2801886 w 2862789"/>
                <a:gd name="connsiteY96" fmla="*/ 60987 h 1403586"/>
                <a:gd name="connsiteX97" fmla="*/ 2773038 w 2862789"/>
                <a:gd name="connsiteY97" fmla="*/ 89875 h 1403586"/>
                <a:gd name="connsiteX98" fmla="*/ 89875 w 2862789"/>
                <a:gd name="connsiteY98" fmla="*/ 91712 h 1403586"/>
                <a:gd name="connsiteX99" fmla="*/ 60987 w 2862789"/>
                <a:gd name="connsiteY99" fmla="*/ 62864 h 1403586"/>
                <a:gd name="connsiteX100" fmla="*/ 2862789 w 2862789"/>
                <a:gd name="connsiteY100" fmla="*/ 0 h 1403586"/>
                <a:gd name="connsiteX101" fmla="*/ 2833941 w 2862789"/>
                <a:gd name="connsiteY101" fmla="*/ 28888 h 1403586"/>
                <a:gd name="connsiteX102" fmla="*/ 28889 w 2862789"/>
                <a:gd name="connsiteY102" fmla="*/ 30809 h 1403586"/>
                <a:gd name="connsiteX103" fmla="*/ 0 w 2862789"/>
                <a:gd name="connsiteY103" fmla="*/ 1961 h 140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62789" h="1403586">
                  <a:moveTo>
                    <a:pt x="1466834" y="1397869"/>
                  </a:moveTo>
                  <a:lnTo>
                    <a:pt x="1461125" y="1403586"/>
                  </a:lnTo>
                  <a:lnTo>
                    <a:pt x="1403547" y="1403586"/>
                  </a:lnTo>
                  <a:lnTo>
                    <a:pt x="1397869" y="1397917"/>
                  </a:lnTo>
                  <a:close/>
                  <a:moveTo>
                    <a:pt x="1527736" y="1336884"/>
                  </a:moveTo>
                  <a:lnTo>
                    <a:pt x="1498887" y="1365772"/>
                  </a:lnTo>
                  <a:lnTo>
                    <a:pt x="1365772" y="1365863"/>
                  </a:lnTo>
                  <a:lnTo>
                    <a:pt x="1336884" y="1337014"/>
                  </a:lnTo>
                  <a:close/>
                  <a:moveTo>
                    <a:pt x="1588639" y="1275897"/>
                  </a:moveTo>
                  <a:lnTo>
                    <a:pt x="1559790" y="1304785"/>
                  </a:lnTo>
                  <a:lnTo>
                    <a:pt x="1305588" y="1305761"/>
                  </a:lnTo>
                  <a:lnTo>
                    <a:pt x="1306389" y="1304959"/>
                  </a:lnTo>
                  <a:lnTo>
                    <a:pt x="1277501" y="1276110"/>
                  </a:lnTo>
                  <a:close/>
                  <a:moveTo>
                    <a:pt x="1648741" y="1215713"/>
                  </a:moveTo>
                  <a:lnTo>
                    <a:pt x="1619891" y="1244602"/>
                  </a:lnTo>
                  <a:lnTo>
                    <a:pt x="1244602" y="1244859"/>
                  </a:lnTo>
                  <a:lnTo>
                    <a:pt x="1215714" y="1216010"/>
                  </a:lnTo>
                  <a:close/>
                  <a:moveTo>
                    <a:pt x="1709643" y="1154727"/>
                  </a:moveTo>
                  <a:lnTo>
                    <a:pt x="1680795" y="1183615"/>
                  </a:lnTo>
                  <a:lnTo>
                    <a:pt x="1183615" y="1183956"/>
                  </a:lnTo>
                  <a:lnTo>
                    <a:pt x="1154727" y="1155107"/>
                  </a:lnTo>
                  <a:close/>
                  <a:moveTo>
                    <a:pt x="1770546" y="1093741"/>
                  </a:moveTo>
                  <a:lnTo>
                    <a:pt x="1741698" y="1122629"/>
                  </a:lnTo>
                  <a:lnTo>
                    <a:pt x="1122629" y="1123053"/>
                  </a:lnTo>
                  <a:lnTo>
                    <a:pt x="1094544" y="1095006"/>
                  </a:lnTo>
                  <a:close/>
                  <a:moveTo>
                    <a:pt x="1831449" y="1032755"/>
                  </a:moveTo>
                  <a:lnTo>
                    <a:pt x="1802600" y="1061643"/>
                  </a:lnTo>
                  <a:lnTo>
                    <a:pt x="1062445" y="1062951"/>
                  </a:lnTo>
                  <a:lnTo>
                    <a:pt x="1063246" y="1062149"/>
                  </a:lnTo>
                  <a:lnTo>
                    <a:pt x="1034358" y="1033300"/>
                  </a:lnTo>
                  <a:close/>
                  <a:moveTo>
                    <a:pt x="1891550" y="972571"/>
                  </a:moveTo>
                  <a:lnTo>
                    <a:pt x="1862702" y="1001459"/>
                  </a:lnTo>
                  <a:lnTo>
                    <a:pt x="1001459" y="1002049"/>
                  </a:lnTo>
                  <a:lnTo>
                    <a:pt x="972571" y="973200"/>
                  </a:lnTo>
                  <a:close/>
                  <a:moveTo>
                    <a:pt x="1952453" y="911585"/>
                  </a:moveTo>
                  <a:lnTo>
                    <a:pt x="1923604" y="940473"/>
                  </a:lnTo>
                  <a:lnTo>
                    <a:pt x="940473" y="941146"/>
                  </a:lnTo>
                  <a:lnTo>
                    <a:pt x="911585" y="912297"/>
                  </a:lnTo>
                  <a:close/>
                  <a:moveTo>
                    <a:pt x="2013356" y="850598"/>
                  </a:moveTo>
                  <a:lnTo>
                    <a:pt x="1984507" y="879486"/>
                  </a:lnTo>
                  <a:lnTo>
                    <a:pt x="880289" y="881044"/>
                  </a:lnTo>
                  <a:lnTo>
                    <a:pt x="881090" y="880242"/>
                  </a:lnTo>
                  <a:lnTo>
                    <a:pt x="852202" y="851393"/>
                  </a:lnTo>
                  <a:close/>
                  <a:moveTo>
                    <a:pt x="2074259" y="789612"/>
                  </a:moveTo>
                  <a:lnTo>
                    <a:pt x="2045410" y="818500"/>
                  </a:lnTo>
                  <a:lnTo>
                    <a:pt x="819303" y="820142"/>
                  </a:lnTo>
                  <a:lnTo>
                    <a:pt x="820104" y="819339"/>
                  </a:lnTo>
                  <a:lnTo>
                    <a:pt x="791216" y="790491"/>
                  </a:lnTo>
                  <a:close/>
                  <a:moveTo>
                    <a:pt x="2134360" y="729428"/>
                  </a:moveTo>
                  <a:lnTo>
                    <a:pt x="2105511" y="758316"/>
                  </a:lnTo>
                  <a:lnTo>
                    <a:pt x="758316" y="759239"/>
                  </a:lnTo>
                  <a:lnTo>
                    <a:pt x="729428" y="730390"/>
                  </a:lnTo>
                  <a:close/>
                  <a:moveTo>
                    <a:pt x="2195263" y="668442"/>
                  </a:moveTo>
                  <a:lnTo>
                    <a:pt x="2166414" y="697330"/>
                  </a:lnTo>
                  <a:lnTo>
                    <a:pt x="697331" y="698336"/>
                  </a:lnTo>
                  <a:lnTo>
                    <a:pt x="668442" y="669488"/>
                  </a:lnTo>
                  <a:close/>
                  <a:moveTo>
                    <a:pt x="2256165" y="607456"/>
                  </a:moveTo>
                  <a:lnTo>
                    <a:pt x="2227317" y="636344"/>
                  </a:lnTo>
                  <a:lnTo>
                    <a:pt x="637146" y="638235"/>
                  </a:lnTo>
                  <a:lnTo>
                    <a:pt x="637948" y="637432"/>
                  </a:lnTo>
                  <a:lnTo>
                    <a:pt x="609059" y="608584"/>
                  </a:lnTo>
                  <a:close/>
                  <a:moveTo>
                    <a:pt x="2316267" y="547272"/>
                  </a:moveTo>
                  <a:lnTo>
                    <a:pt x="2287419" y="576160"/>
                  </a:lnTo>
                  <a:lnTo>
                    <a:pt x="576160" y="577332"/>
                  </a:lnTo>
                  <a:lnTo>
                    <a:pt x="547272" y="548483"/>
                  </a:lnTo>
                  <a:close/>
                  <a:moveTo>
                    <a:pt x="2377170" y="486286"/>
                  </a:moveTo>
                  <a:lnTo>
                    <a:pt x="2348321" y="515174"/>
                  </a:lnTo>
                  <a:lnTo>
                    <a:pt x="515174" y="516429"/>
                  </a:lnTo>
                  <a:lnTo>
                    <a:pt x="486286" y="487581"/>
                  </a:lnTo>
                  <a:close/>
                  <a:moveTo>
                    <a:pt x="2438073" y="425299"/>
                  </a:moveTo>
                  <a:lnTo>
                    <a:pt x="2409224" y="454187"/>
                  </a:lnTo>
                  <a:lnTo>
                    <a:pt x="454187" y="455526"/>
                  </a:lnTo>
                  <a:lnTo>
                    <a:pt x="425299" y="426677"/>
                  </a:lnTo>
                  <a:close/>
                  <a:moveTo>
                    <a:pt x="2498976" y="364313"/>
                  </a:moveTo>
                  <a:lnTo>
                    <a:pt x="2470126" y="393202"/>
                  </a:lnTo>
                  <a:lnTo>
                    <a:pt x="394004" y="395425"/>
                  </a:lnTo>
                  <a:lnTo>
                    <a:pt x="394805" y="394623"/>
                  </a:lnTo>
                  <a:lnTo>
                    <a:pt x="365917" y="365774"/>
                  </a:lnTo>
                  <a:close/>
                  <a:moveTo>
                    <a:pt x="2559077" y="304129"/>
                  </a:moveTo>
                  <a:lnTo>
                    <a:pt x="2530228" y="333017"/>
                  </a:lnTo>
                  <a:lnTo>
                    <a:pt x="333017" y="334522"/>
                  </a:lnTo>
                  <a:lnTo>
                    <a:pt x="304129" y="305673"/>
                  </a:lnTo>
                  <a:close/>
                  <a:moveTo>
                    <a:pt x="2619980" y="243143"/>
                  </a:moveTo>
                  <a:lnTo>
                    <a:pt x="2591131" y="272031"/>
                  </a:lnTo>
                  <a:lnTo>
                    <a:pt x="272032" y="273620"/>
                  </a:lnTo>
                  <a:lnTo>
                    <a:pt x="243144" y="244771"/>
                  </a:lnTo>
                  <a:close/>
                  <a:moveTo>
                    <a:pt x="2680882" y="182157"/>
                  </a:moveTo>
                  <a:lnTo>
                    <a:pt x="2652034" y="211045"/>
                  </a:lnTo>
                  <a:lnTo>
                    <a:pt x="211847" y="213518"/>
                  </a:lnTo>
                  <a:lnTo>
                    <a:pt x="212649" y="212715"/>
                  </a:lnTo>
                  <a:lnTo>
                    <a:pt x="183761" y="183867"/>
                  </a:lnTo>
                  <a:close/>
                  <a:moveTo>
                    <a:pt x="2741785" y="121170"/>
                  </a:moveTo>
                  <a:lnTo>
                    <a:pt x="2712937" y="150058"/>
                  </a:lnTo>
                  <a:lnTo>
                    <a:pt x="150862" y="152615"/>
                  </a:lnTo>
                  <a:lnTo>
                    <a:pt x="151663" y="151813"/>
                  </a:lnTo>
                  <a:lnTo>
                    <a:pt x="122774" y="122964"/>
                  </a:lnTo>
                  <a:close/>
                  <a:moveTo>
                    <a:pt x="2801886" y="60987"/>
                  </a:moveTo>
                  <a:lnTo>
                    <a:pt x="2773038" y="89875"/>
                  </a:lnTo>
                  <a:lnTo>
                    <a:pt x="89875" y="91712"/>
                  </a:lnTo>
                  <a:lnTo>
                    <a:pt x="60987" y="62864"/>
                  </a:lnTo>
                  <a:close/>
                  <a:moveTo>
                    <a:pt x="2862789" y="0"/>
                  </a:moveTo>
                  <a:lnTo>
                    <a:pt x="2833941" y="28888"/>
                  </a:lnTo>
                  <a:lnTo>
                    <a:pt x="28889" y="30809"/>
                  </a:lnTo>
                  <a:lnTo>
                    <a:pt x="0" y="1961"/>
                  </a:lnTo>
                  <a:close/>
                </a:path>
              </a:pathLst>
            </a:custGeom>
            <a:solidFill>
              <a:schemeClr val="accent5"/>
            </a:solidFill>
            <a:ln w="11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7" name="Rectangle 23">
              <a:extLst>
                <a:ext uri="{FF2B5EF4-FFF2-40B4-BE49-F238E27FC236}">
                  <a16:creationId xmlns:a16="http://schemas.microsoft.com/office/drawing/2014/main" id="{95114EA9-D48D-B9A7-2CBB-99F981CEFCBE}"/>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Graphic 97">
              <a:extLst>
                <a:ext uri="{FF2B5EF4-FFF2-40B4-BE49-F238E27FC236}">
                  <a16:creationId xmlns:a16="http://schemas.microsoft.com/office/drawing/2014/main" id="{B827F348-1780-2E41-AE07-537D962647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2533">
              <a:off x="1574706" y="1900474"/>
              <a:ext cx="2029968" cy="2029968"/>
            </a:xfrm>
            <a:prstGeom prst="rect">
              <a:avLst/>
            </a:prstGeom>
          </p:spPr>
        </p:pic>
        <p:sp>
          <p:nvSpPr>
            <p:cNvPr id="99" name="Rectangle 23">
              <a:extLst>
                <a:ext uri="{FF2B5EF4-FFF2-40B4-BE49-F238E27FC236}">
                  <a16:creationId xmlns:a16="http://schemas.microsoft.com/office/drawing/2014/main" id="{A169F51D-FBE1-8672-FBAC-77F82F648475}"/>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Graphic 99">
              <a:extLst>
                <a:ext uri="{FF2B5EF4-FFF2-40B4-BE49-F238E27FC236}">
                  <a16:creationId xmlns:a16="http://schemas.microsoft.com/office/drawing/2014/main" id="{74E1EF4F-9513-07AD-2BBA-5D6629D876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708786">
              <a:off x="145529" y="3355869"/>
              <a:ext cx="2029968" cy="2029968"/>
            </a:xfrm>
            <a:prstGeom prst="rect">
              <a:avLst/>
            </a:prstGeom>
          </p:spPr>
        </p:pic>
        <p:pic>
          <p:nvPicPr>
            <p:cNvPr id="102" name="Graphic 101">
              <a:extLst>
                <a:ext uri="{FF2B5EF4-FFF2-40B4-BE49-F238E27FC236}">
                  <a16:creationId xmlns:a16="http://schemas.microsoft.com/office/drawing/2014/main" id="{0FD341A0-ADFC-8E1C-94B0-2096EDA7BE0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103" name="Group 102">
              <a:extLst>
                <a:ext uri="{FF2B5EF4-FFF2-40B4-BE49-F238E27FC236}">
                  <a16:creationId xmlns:a16="http://schemas.microsoft.com/office/drawing/2014/main" id="{5719F10E-8311-3F7D-2F9F-5368E93988E7}"/>
                </a:ext>
              </a:extLst>
            </p:cNvPr>
            <p:cNvGrpSpPr/>
            <p:nvPr userDrawn="1"/>
          </p:nvGrpSpPr>
          <p:grpSpPr>
            <a:xfrm>
              <a:off x="1159403" y="5806395"/>
              <a:ext cx="2870810" cy="1000774"/>
              <a:chOff x="-13699" y="5839164"/>
              <a:chExt cx="2862790" cy="1000774"/>
            </a:xfrm>
          </p:grpSpPr>
          <p:sp>
            <p:nvSpPr>
              <p:cNvPr id="165" name="Freeform: Shape 164">
                <a:extLst>
                  <a:ext uri="{FF2B5EF4-FFF2-40B4-BE49-F238E27FC236}">
                    <a16:creationId xmlns:a16="http://schemas.microsoft.com/office/drawing/2014/main" id="{5F9FB53C-23FE-C27D-DB80-FFF60CC5101C}"/>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6" name="Freeform: Shape 165">
                <a:extLst>
                  <a:ext uri="{FF2B5EF4-FFF2-40B4-BE49-F238E27FC236}">
                    <a16:creationId xmlns:a16="http://schemas.microsoft.com/office/drawing/2014/main" id="{E14F9765-DA15-F461-E8C8-707B21CDDB58}"/>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5" name="Freeform: Shape 184">
                <a:extLst>
                  <a:ext uri="{FF2B5EF4-FFF2-40B4-BE49-F238E27FC236}">
                    <a16:creationId xmlns:a16="http://schemas.microsoft.com/office/drawing/2014/main" id="{AC5CCF7B-7D78-2CF8-A831-3FAC289D9F6B}"/>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6" name="Freeform: Shape 185">
                <a:extLst>
                  <a:ext uri="{FF2B5EF4-FFF2-40B4-BE49-F238E27FC236}">
                    <a16:creationId xmlns:a16="http://schemas.microsoft.com/office/drawing/2014/main" id="{E3D8239C-0F23-AA87-1412-0707EE6EBDAC}"/>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7" name="Freeform: Shape 186">
                <a:extLst>
                  <a:ext uri="{FF2B5EF4-FFF2-40B4-BE49-F238E27FC236}">
                    <a16:creationId xmlns:a16="http://schemas.microsoft.com/office/drawing/2014/main" id="{CF395A0D-1ACC-FC15-188A-F20B627CDBAB}"/>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a16="http://schemas.microsoft.com/office/drawing/2014/main" id="{120B2592-5452-6FC8-C9C8-429A2B44FA68}"/>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9" name="Freeform: Shape 188">
                <a:extLst>
                  <a:ext uri="{FF2B5EF4-FFF2-40B4-BE49-F238E27FC236}">
                    <a16:creationId xmlns:a16="http://schemas.microsoft.com/office/drawing/2014/main" id="{11604513-3C7B-7892-C61D-B1D8C2429E19}"/>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0" name="Freeform: Shape 189">
                <a:extLst>
                  <a:ext uri="{FF2B5EF4-FFF2-40B4-BE49-F238E27FC236}">
                    <a16:creationId xmlns:a16="http://schemas.microsoft.com/office/drawing/2014/main" id="{B175A7BA-9F7C-15D6-7705-A6F725C7DCA7}"/>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1" name="Freeform: Shape 190">
                <a:extLst>
                  <a:ext uri="{FF2B5EF4-FFF2-40B4-BE49-F238E27FC236}">
                    <a16:creationId xmlns:a16="http://schemas.microsoft.com/office/drawing/2014/main" id="{84D7FF0E-AABC-CB57-AFD6-2FE9E9DA8333}"/>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2" name="Freeform: Shape 191">
                <a:extLst>
                  <a:ext uri="{FF2B5EF4-FFF2-40B4-BE49-F238E27FC236}">
                    <a16:creationId xmlns:a16="http://schemas.microsoft.com/office/drawing/2014/main" id="{D5B03DC9-AF73-1C4C-EDEC-7E1D118D489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3" name="Freeform: Shape 192">
                <a:extLst>
                  <a:ext uri="{FF2B5EF4-FFF2-40B4-BE49-F238E27FC236}">
                    <a16:creationId xmlns:a16="http://schemas.microsoft.com/office/drawing/2014/main" id="{CCF469B2-D828-BEE9-5B83-E3B7D0C78F2F}"/>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 name="Freeform: Shape 193">
                <a:extLst>
                  <a:ext uri="{FF2B5EF4-FFF2-40B4-BE49-F238E27FC236}">
                    <a16:creationId xmlns:a16="http://schemas.microsoft.com/office/drawing/2014/main" id="{993B27AE-B1F1-3CAB-3787-AAF7FC147EF5}"/>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5" name="Freeform: Shape 194">
                <a:extLst>
                  <a:ext uri="{FF2B5EF4-FFF2-40B4-BE49-F238E27FC236}">
                    <a16:creationId xmlns:a16="http://schemas.microsoft.com/office/drawing/2014/main" id="{11C102DC-223E-962F-D617-5127F1735AF6}"/>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6" name="Freeform: Shape 195">
                <a:extLst>
                  <a:ext uri="{FF2B5EF4-FFF2-40B4-BE49-F238E27FC236}">
                    <a16:creationId xmlns:a16="http://schemas.microsoft.com/office/drawing/2014/main" id="{AA16902F-C582-26CC-41C0-B2A449D6A808}"/>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7" name="Freeform: Shape 196">
                <a:extLst>
                  <a:ext uri="{FF2B5EF4-FFF2-40B4-BE49-F238E27FC236}">
                    <a16:creationId xmlns:a16="http://schemas.microsoft.com/office/drawing/2014/main" id="{83EEFFBE-CB0D-F2DD-10AB-11685E95F11C}"/>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8" name="Freeform: Shape 197">
                <a:extLst>
                  <a:ext uri="{FF2B5EF4-FFF2-40B4-BE49-F238E27FC236}">
                    <a16:creationId xmlns:a16="http://schemas.microsoft.com/office/drawing/2014/main" id="{040D2D65-B9C7-E33C-7094-1630BBB4FBF8}"/>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9" name="Freeform: Shape 198">
                <a:extLst>
                  <a:ext uri="{FF2B5EF4-FFF2-40B4-BE49-F238E27FC236}">
                    <a16:creationId xmlns:a16="http://schemas.microsoft.com/office/drawing/2014/main" id="{52E17BC0-E57E-5499-C621-BD22AA506B77}"/>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4" name="Freeform: Shape 103">
              <a:extLst>
                <a:ext uri="{FF2B5EF4-FFF2-40B4-BE49-F238E27FC236}">
                  <a16:creationId xmlns:a16="http://schemas.microsoft.com/office/drawing/2014/main" id="{5964BE10-4C29-D4BC-D66C-FBBAEB2CE719}"/>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 name="Freeform: Shape 104">
              <a:extLst>
                <a:ext uri="{FF2B5EF4-FFF2-40B4-BE49-F238E27FC236}">
                  <a16:creationId xmlns:a16="http://schemas.microsoft.com/office/drawing/2014/main" id="{17B89A03-5C58-42A1-A27B-55D3AC1C9DA3}"/>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 name="Freeform: Shape 105">
              <a:extLst>
                <a:ext uri="{FF2B5EF4-FFF2-40B4-BE49-F238E27FC236}">
                  <a16:creationId xmlns:a16="http://schemas.microsoft.com/office/drawing/2014/main" id="{124F19CD-7E52-ABE1-059E-0039C1AC891E}"/>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DCA1FD7-568B-3E37-D575-5CC83E7772D3}"/>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E331418-F9F9-E065-4A5E-CE14928D4C7B}"/>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D26787B-86C8-13A6-856E-3A1001AFD27E}"/>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DD093DC-EDA8-9CDB-5082-F50F4EA304C2}"/>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259672C-5C1B-9730-4BB7-D6E7D28FC8AD}"/>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3F7F62C-3E15-F851-1380-F464E8A7A7DC}"/>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6A7C07A-EA97-CD80-E978-8849DA9CA492}"/>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53D5ADE-AC99-6D99-6318-32739830BC89}"/>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8D297225-AC9F-7BA6-48F0-6A8D6F0D7F10}"/>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DC77B3C-91F9-E85B-1171-840F6CA16F3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3964853-448D-334B-F409-5BD5226D7443}"/>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5ECAF8AE-654C-A727-B95C-BC80AAFE8F8A}"/>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CED66A9-A195-6F74-CAB0-EA9933344FAA}"/>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8645AD4-6EB1-0F53-53FF-8E8786EF99ED}"/>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82A346F4-A163-E810-2DC0-3F2405DF942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934C10-A0A1-A557-FB98-B7FE1A6C052B}"/>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AF079941-C76C-267C-C855-E3AC7D62A46B}"/>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6990A812-281A-DC57-AACE-50F9E1A795AB}"/>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D4D44A98-E244-CB64-1084-1F3B7D14F943}"/>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Freeform: Shape 125">
              <a:extLst>
                <a:ext uri="{FF2B5EF4-FFF2-40B4-BE49-F238E27FC236}">
                  <a16:creationId xmlns:a16="http://schemas.microsoft.com/office/drawing/2014/main" id="{7B10D965-7985-3304-98F4-87E5D4CB7189}"/>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7" name="Freeform: Shape 126">
              <a:extLst>
                <a:ext uri="{FF2B5EF4-FFF2-40B4-BE49-F238E27FC236}">
                  <a16:creationId xmlns:a16="http://schemas.microsoft.com/office/drawing/2014/main" id="{6CF7B249-E13B-4CDB-7652-7634D537242F}"/>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8" name="Freeform: Shape 127">
              <a:extLst>
                <a:ext uri="{FF2B5EF4-FFF2-40B4-BE49-F238E27FC236}">
                  <a16:creationId xmlns:a16="http://schemas.microsoft.com/office/drawing/2014/main" id="{208A8E6F-1641-9FEC-7A48-82777D061557}"/>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9" name="Freeform: Shape 128">
              <a:extLst>
                <a:ext uri="{FF2B5EF4-FFF2-40B4-BE49-F238E27FC236}">
                  <a16:creationId xmlns:a16="http://schemas.microsoft.com/office/drawing/2014/main" id="{AA907BD4-1015-EF82-0FE4-5EFD896F5919}"/>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 name="Freeform: Shape 129">
              <a:extLst>
                <a:ext uri="{FF2B5EF4-FFF2-40B4-BE49-F238E27FC236}">
                  <a16:creationId xmlns:a16="http://schemas.microsoft.com/office/drawing/2014/main" id="{BA63543A-11F1-430B-13EC-963C53ED3F8B}"/>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1" name="Freeform: Shape 130">
              <a:extLst>
                <a:ext uri="{FF2B5EF4-FFF2-40B4-BE49-F238E27FC236}">
                  <a16:creationId xmlns:a16="http://schemas.microsoft.com/office/drawing/2014/main" id="{E0F31503-78D0-CA6F-F657-8F2D4868CB64}"/>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2" name="Freeform: Shape 131">
              <a:extLst>
                <a:ext uri="{FF2B5EF4-FFF2-40B4-BE49-F238E27FC236}">
                  <a16:creationId xmlns:a16="http://schemas.microsoft.com/office/drawing/2014/main" id="{A711FE6B-D773-39F8-60D4-1321DDC9FE6B}"/>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4" name="Freeform: Shape 133">
              <a:extLst>
                <a:ext uri="{FF2B5EF4-FFF2-40B4-BE49-F238E27FC236}">
                  <a16:creationId xmlns:a16="http://schemas.microsoft.com/office/drawing/2014/main" id="{3D0A3907-9C0A-7405-193D-75798E35CE14}"/>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5" name="Freeform: Shape 134">
              <a:extLst>
                <a:ext uri="{FF2B5EF4-FFF2-40B4-BE49-F238E27FC236}">
                  <a16:creationId xmlns:a16="http://schemas.microsoft.com/office/drawing/2014/main" id="{34280903-26A4-0ED0-DE86-AF0410AF93BA}"/>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6" name="Freeform: Shape 135">
              <a:extLst>
                <a:ext uri="{FF2B5EF4-FFF2-40B4-BE49-F238E27FC236}">
                  <a16:creationId xmlns:a16="http://schemas.microsoft.com/office/drawing/2014/main" id="{DE653163-408D-9408-F9F6-6E687AAAD124}"/>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6" name="Freeform: Shape 155">
              <a:extLst>
                <a:ext uri="{FF2B5EF4-FFF2-40B4-BE49-F238E27FC236}">
                  <a16:creationId xmlns:a16="http://schemas.microsoft.com/office/drawing/2014/main" id="{95A1FFB6-94E7-0D46-605C-241B070F392C}"/>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7" name="Freeform: Shape 156">
              <a:extLst>
                <a:ext uri="{FF2B5EF4-FFF2-40B4-BE49-F238E27FC236}">
                  <a16:creationId xmlns:a16="http://schemas.microsoft.com/office/drawing/2014/main" id="{9A3E4A15-9638-83CB-4E1C-2BD469EA8C0C}"/>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8" name="Freeform: Shape 157">
              <a:extLst>
                <a:ext uri="{FF2B5EF4-FFF2-40B4-BE49-F238E27FC236}">
                  <a16:creationId xmlns:a16="http://schemas.microsoft.com/office/drawing/2014/main" id="{3481AEB3-E03A-540F-4678-0A3041866156}"/>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9" name="Freeform: Shape 158">
              <a:extLst>
                <a:ext uri="{FF2B5EF4-FFF2-40B4-BE49-F238E27FC236}">
                  <a16:creationId xmlns:a16="http://schemas.microsoft.com/office/drawing/2014/main" id="{ED18E20E-05C8-32CB-D7CB-C8EEFEB26F8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0" name="Freeform: Shape 159">
              <a:extLst>
                <a:ext uri="{FF2B5EF4-FFF2-40B4-BE49-F238E27FC236}">
                  <a16:creationId xmlns:a16="http://schemas.microsoft.com/office/drawing/2014/main" id="{301215B2-098D-C4FF-4F2B-0F3D381479CB}"/>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1" name="Freeform: Shape 160">
              <a:extLst>
                <a:ext uri="{FF2B5EF4-FFF2-40B4-BE49-F238E27FC236}">
                  <a16:creationId xmlns:a16="http://schemas.microsoft.com/office/drawing/2014/main" id="{336D1E00-1736-E94C-A902-88B294340224}"/>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2" name="Freeform: Shape 161">
              <a:extLst>
                <a:ext uri="{FF2B5EF4-FFF2-40B4-BE49-F238E27FC236}">
                  <a16:creationId xmlns:a16="http://schemas.microsoft.com/office/drawing/2014/main" id="{9DFA3631-B51F-A330-6738-BF28B2E29F67}"/>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4" name="Freeform: Shape 163">
              <a:extLst>
                <a:ext uri="{FF2B5EF4-FFF2-40B4-BE49-F238E27FC236}">
                  <a16:creationId xmlns:a16="http://schemas.microsoft.com/office/drawing/2014/main" id="{65C20688-8068-8D20-9940-F7A17301114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08286363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20445DA4-6E3B-8083-CB46-7F6353869370}"/>
              </a:ext>
            </a:extLst>
          </p:cNvPr>
          <p:cNvSpPr>
            <a:spLocks noGrp="1"/>
          </p:cNvSpPr>
          <p:nvPr>
            <p:ph type="title" hasCustomPrompt="1"/>
          </p:nvPr>
        </p:nvSpPr>
        <p:spPr>
          <a:xfrm>
            <a:off x="914400" y="192024"/>
            <a:ext cx="10666093" cy="1478026"/>
          </a:xfrm>
        </p:spPr>
        <p:txBody>
          <a:bodyPr anchor="b" anchorCtr="0">
            <a:noAutofit/>
          </a:bodyPr>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399" y="2157413"/>
            <a:ext cx="10666095" cy="401955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7BBAF-B274-0E7D-77CE-2792518DF028}"/>
              </a:ext>
            </a:extLst>
          </p:cNvPr>
          <p:cNvSpPr>
            <a:spLocks noGrp="1"/>
          </p:cNvSpPr>
          <p:nvPr>
            <p:ph type="title" hasCustomPrompt="1"/>
          </p:nvPr>
        </p:nvSpPr>
        <p:spPr>
          <a:xfrm>
            <a:off x="914401" y="192024"/>
            <a:ext cx="9246624" cy="1478026"/>
          </a:xfrm>
        </p:spPr>
        <p:txBody>
          <a:bodyPr anchor="b" anchorCtr="0">
            <a:noAutofit/>
          </a:bodyPr>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hasCustomPrompt="1"/>
          </p:nvPr>
        </p:nvSpPr>
        <p:spPr>
          <a:xfrm>
            <a:off x="914400" y="2274391"/>
            <a:ext cx="2286000" cy="2286000"/>
          </a:xfrm>
          <a:solidFill>
            <a:schemeClr val="tx2">
              <a:lumMod val="90000"/>
            </a:schemeClr>
          </a:solidFill>
        </p:spPr>
        <p:txBody>
          <a:bodyPr>
            <a:normAutofit/>
          </a:bodyPr>
          <a:lstStyle>
            <a:lvl1pPr marL="0" indent="0" algn="ctr">
              <a:buNone/>
              <a:defRPr sz="1400"/>
            </a:lvl1pPr>
          </a:lstStyle>
          <a:p>
            <a:r>
              <a:rPr lang="en-US" dirty="0"/>
              <a:t>Click to add picture</a:t>
            </a:r>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199" y="4800714"/>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199" y="5118175"/>
            <a:ext cx="2361651" cy="737666"/>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hasCustomPrompt="1"/>
          </p:nvPr>
        </p:nvSpPr>
        <p:spPr>
          <a:xfrm>
            <a:off x="3610808" y="2274391"/>
            <a:ext cx="2286000" cy="22860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79" y="4800714"/>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79" y="5120222"/>
            <a:ext cx="2361651" cy="737666"/>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hasCustomPrompt="1"/>
          </p:nvPr>
        </p:nvSpPr>
        <p:spPr>
          <a:xfrm>
            <a:off x="6307216" y="2274391"/>
            <a:ext cx="2286000" cy="22860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59" y="4800714"/>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59" y="5120222"/>
            <a:ext cx="2361651" cy="737666"/>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hasCustomPrompt="1"/>
          </p:nvPr>
        </p:nvSpPr>
        <p:spPr>
          <a:xfrm>
            <a:off x="9003624" y="2274391"/>
            <a:ext cx="2286000" cy="22860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2" y="4800714"/>
            <a:ext cx="2361651" cy="274320"/>
          </a:xfrm>
        </p:spPr>
        <p:txBody>
          <a:bodyPr anchor="ctr" anchorCtr="0">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2" y="5118175"/>
            <a:ext cx="2361651" cy="737666"/>
          </a:xfrm>
        </p:spPr>
        <p:txBody>
          <a:bodyPr>
            <a:norm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E687F1-9E18-CE30-F97A-AEA0653A15A1}"/>
              </a:ext>
            </a:extLst>
          </p:cNvPr>
          <p:cNvSpPr>
            <a:spLocks noGrp="1"/>
          </p:cNvSpPr>
          <p:nvPr>
            <p:ph type="title" hasCustomPrompt="1"/>
          </p:nvPr>
        </p:nvSpPr>
        <p:spPr>
          <a:xfrm>
            <a:off x="914401" y="192024"/>
            <a:ext cx="9246624" cy="1490828"/>
          </a:xfrm>
        </p:spPr>
        <p:txBody>
          <a:bodyPr anchor="b" anchorCtr="0">
            <a:noAutofit/>
          </a:bodyPr>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hasCustomPrompt="1"/>
          </p:nvPr>
        </p:nvSpPr>
        <p:spPr>
          <a:xfrm>
            <a:off x="914400" y="2122752"/>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575476"/>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850968"/>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hasCustomPrompt="1"/>
          </p:nvPr>
        </p:nvSpPr>
        <p:spPr>
          <a:xfrm>
            <a:off x="3682999" y="2122752"/>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575476"/>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850968"/>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hasCustomPrompt="1"/>
          </p:nvPr>
        </p:nvSpPr>
        <p:spPr>
          <a:xfrm>
            <a:off x="6451598" y="2122752"/>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575476"/>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850968"/>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hasCustomPrompt="1"/>
          </p:nvPr>
        </p:nvSpPr>
        <p:spPr>
          <a:xfrm>
            <a:off x="9220198" y="2122752"/>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575476"/>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850968"/>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hasCustomPrompt="1"/>
          </p:nvPr>
        </p:nvSpPr>
        <p:spPr>
          <a:xfrm>
            <a:off x="914400" y="4308168"/>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758313"/>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6054672"/>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hasCustomPrompt="1"/>
          </p:nvPr>
        </p:nvSpPr>
        <p:spPr>
          <a:xfrm>
            <a:off x="3685032" y="4308168"/>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758313"/>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6054672"/>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hasCustomPrompt="1"/>
          </p:nvPr>
        </p:nvSpPr>
        <p:spPr>
          <a:xfrm>
            <a:off x="6455664" y="4308168"/>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758313"/>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6054672"/>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hasCustomPrompt="1"/>
          </p:nvPr>
        </p:nvSpPr>
        <p:spPr>
          <a:xfrm>
            <a:off x="9217152" y="4308168"/>
            <a:ext cx="2057400" cy="1371600"/>
          </a:xfrm>
          <a:solidFill>
            <a:schemeClr val="tx2">
              <a:lumMod val="90000"/>
            </a:schemeClr>
          </a:solidFill>
        </p:spPr>
        <p:txBody>
          <a:bodyPr>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text</a:t>
            </a:r>
          </a:p>
          <a:p>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758313"/>
            <a:ext cx="2133600" cy="282526"/>
          </a:xfrm>
        </p:spPr>
        <p:txBody>
          <a:bodyPr anchor="ctr" anchorCtr="0">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6054672"/>
            <a:ext cx="2133600" cy="282526"/>
          </a:xfrm>
        </p:spPr>
        <p:txBody>
          <a:bodyPr>
            <a:norm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Click to add text</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21" name="Title 1">
            <a:extLst>
              <a:ext uri="{FF2B5EF4-FFF2-40B4-BE49-F238E27FC236}">
                <a16:creationId xmlns:a16="http://schemas.microsoft.com/office/drawing/2014/main" id="{6BFE2F04-4D63-30B7-BF12-C2321AE2C65F}"/>
              </a:ext>
            </a:extLst>
          </p:cNvPr>
          <p:cNvSpPr>
            <a:spLocks noGrp="1"/>
          </p:cNvSpPr>
          <p:nvPr>
            <p:ph type="title" hasCustomPrompt="1"/>
          </p:nvPr>
        </p:nvSpPr>
        <p:spPr>
          <a:xfrm>
            <a:off x="914401" y="192024"/>
            <a:ext cx="9246624" cy="1474326"/>
          </a:xfrm>
        </p:spPr>
        <p:txBody>
          <a:bodyPr anchor="b" anchorCtr="0">
            <a:noAutofit/>
          </a:bodyPr>
          <a:lstStyle>
            <a:lvl1pPr>
              <a:defRPr cap="all" baseline="0">
                <a:solidFill>
                  <a:schemeClr val="tx2"/>
                </a:solidFill>
              </a:defRPr>
            </a:lvl1pPr>
          </a:lstStyle>
          <a:p>
            <a:r>
              <a:rPr lang="en-US" dirty="0"/>
              <a:t>CLICK TO ADD TITLE</a:t>
            </a:r>
          </a:p>
        </p:txBody>
      </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1116883" y="2228634"/>
            <a:ext cx="2350537" cy="260076"/>
          </a:xfrm>
        </p:spPr>
        <p:txBody>
          <a:bodyPr anchor="ctr" anchorCtr="0">
            <a:noAutofit/>
          </a:bodyPr>
          <a:lstStyle>
            <a:lvl1pPr marL="0" indent="0" algn="r">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1116883" y="2524463"/>
            <a:ext cx="2350538" cy="253893"/>
          </a:xfrm>
        </p:spPr>
        <p:txBody>
          <a:bodyPr>
            <a:norm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116883" y="2821431"/>
            <a:ext cx="2350537" cy="913299"/>
          </a:xfrm>
        </p:spPr>
        <p:txBody>
          <a:bodyPr>
            <a:norm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116883" y="4297014"/>
            <a:ext cx="2350537" cy="249378"/>
          </a:xfrm>
        </p:spPr>
        <p:txBody>
          <a:bodyPr anchor="ctr" anchorCtr="0">
            <a:noAutofit/>
          </a:bodyPr>
          <a:lstStyle>
            <a:lvl1pPr marL="0" indent="0" algn="r">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116883" y="4590182"/>
            <a:ext cx="2350537" cy="277847"/>
          </a:xfrm>
        </p:spPr>
        <p:txBody>
          <a:bodyPr>
            <a:norm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116883" y="4914997"/>
            <a:ext cx="2350537" cy="875894"/>
          </a:xfrm>
        </p:spPr>
        <p:txBody>
          <a:bodyPr>
            <a:norm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hasCustomPrompt="1"/>
          </p:nvPr>
        </p:nvSpPr>
        <p:spPr>
          <a:xfrm>
            <a:off x="3563853"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a:extLst>
              <a:ext uri="{FF2B5EF4-FFF2-40B4-BE49-F238E27FC236}">
                <a16:creationId xmlns:a16="http://schemas.microsoft.com/office/drawing/2014/main" id="{E2734981-D056-20A1-1627-D3D7F979D1E0}"/>
              </a:ext>
            </a:extLst>
          </p:cNvPr>
          <p:cNvSpPr>
            <a:spLocks noGrp="1"/>
          </p:cNvSpPr>
          <p:nvPr>
            <p:ph type="body" sz="quarter" idx="25" hasCustomPrompt="1"/>
          </p:nvPr>
        </p:nvSpPr>
        <p:spPr>
          <a:xfrm>
            <a:off x="7568710" y="2228634"/>
            <a:ext cx="2350537" cy="260076"/>
          </a:xfrm>
        </p:spPr>
        <p:txBody>
          <a:bodyPr anchor="ctr" anchorCtr="0">
            <a:noAutofit/>
          </a:bodyPr>
          <a:lstStyle>
            <a:lvl1pPr marL="0" indent="0" algn="l">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6" name="Text Placeholder 6">
            <a:extLst>
              <a:ext uri="{FF2B5EF4-FFF2-40B4-BE49-F238E27FC236}">
                <a16:creationId xmlns:a16="http://schemas.microsoft.com/office/drawing/2014/main" id="{CB67E892-68CA-2D9B-9868-BA6955D35368}"/>
              </a:ext>
            </a:extLst>
          </p:cNvPr>
          <p:cNvSpPr>
            <a:spLocks noGrp="1"/>
          </p:cNvSpPr>
          <p:nvPr>
            <p:ph type="body" sz="quarter" idx="26" hasCustomPrompt="1"/>
          </p:nvPr>
        </p:nvSpPr>
        <p:spPr>
          <a:xfrm>
            <a:off x="7568710" y="2524463"/>
            <a:ext cx="2350538" cy="253893"/>
          </a:xfrm>
        </p:spPr>
        <p:txBody>
          <a:bodyPr>
            <a:normAutofit/>
          </a:bodyPr>
          <a:lstStyle>
            <a:lvl1pPr marL="0" indent="0" algn="l">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9" name="Text Placeholder 6">
            <a:extLst>
              <a:ext uri="{FF2B5EF4-FFF2-40B4-BE49-F238E27FC236}">
                <a16:creationId xmlns:a16="http://schemas.microsoft.com/office/drawing/2014/main" id="{E8E617DC-AB4B-8F29-E7A1-39290CC228A6}"/>
              </a:ext>
            </a:extLst>
          </p:cNvPr>
          <p:cNvSpPr>
            <a:spLocks noGrp="1"/>
          </p:cNvSpPr>
          <p:nvPr>
            <p:ph type="body" sz="quarter" idx="27" hasCustomPrompt="1"/>
          </p:nvPr>
        </p:nvSpPr>
        <p:spPr>
          <a:xfrm>
            <a:off x="7568710" y="2821431"/>
            <a:ext cx="2350537" cy="913299"/>
          </a:xfrm>
        </p:spPr>
        <p:txBody>
          <a:bodyPr>
            <a:normAutofit/>
          </a:bodyPr>
          <a:lstStyle>
            <a:lvl1pPr marL="0" indent="0" algn="l">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1" name="Text Placeholder 6">
            <a:extLst>
              <a:ext uri="{FF2B5EF4-FFF2-40B4-BE49-F238E27FC236}">
                <a16:creationId xmlns:a16="http://schemas.microsoft.com/office/drawing/2014/main" id="{02DA693B-7AD8-8E99-8283-87912E0C43E5}"/>
              </a:ext>
            </a:extLst>
          </p:cNvPr>
          <p:cNvSpPr>
            <a:spLocks noGrp="1"/>
          </p:cNvSpPr>
          <p:nvPr>
            <p:ph type="body" sz="quarter" idx="28" hasCustomPrompt="1"/>
          </p:nvPr>
        </p:nvSpPr>
        <p:spPr>
          <a:xfrm>
            <a:off x="7568710" y="4297014"/>
            <a:ext cx="2350537" cy="249378"/>
          </a:xfrm>
        </p:spPr>
        <p:txBody>
          <a:bodyPr anchor="ctr" anchorCtr="0">
            <a:noAutofit/>
          </a:bodyPr>
          <a:lstStyle>
            <a:lvl1pPr marL="0" indent="0" algn="l">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3" name="Text Placeholder 6">
            <a:extLst>
              <a:ext uri="{FF2B5EF4-FFF2-40B4-BE49-F238E27FC236}">
                <a16:creationId xmlns:a16="http://schemas.microsoft.com/office/drawing/2014/main" id="{0ABF8EE7-49AD-7917-99B1-52B686D29E05}"/>
              </a:ext>
            </a:extLst>
          </p:cNvPr>
          <p:cNvSpPr>
            <a:spLocks noGrp="1"/>
          </p:cNvSpPr>
          <p:nvPr>
            <p:ph type="body" sz="quarter" idx="29" hasCustomPrompt="1"/>
          </p:nvPr>
        </p:nvSpPr>
        <p:spPr>
          <a:xfrm>
            <a:off x="7568710" y="4590182"/>
            <a:ext cx="2350537" cy="277847"/>
          </a:xfrm>
        </p:spPr>
        <p:txBody>
          <a:bodyPr>
            <a:normAutofit/>
          </a:bodyPr>
          <a:lstStyle>
            <a:lvl1pPr marL="0" indent="0" algn="l">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9" name="Text Placeholder 6">
            <a:extLst>
              <a:ext uri="{FF2B5EF4-FFF2-40B4-BE49-F238E27FC236}">
                <a16:creationId xmlns:a16="http://schemas.microsoft.com/office/drawing/2014/main" id="{142EA966-42F8-3CA0-8111-35083E14CE8D}"/>
              </a:ext>
            </a:extLst>
          </p:cNvPr>
          <p:cNvSpPr>
            <a:spLocks noGrp="1"/>
          </p:cNvSpPr>
          <p:nvPr>
            <p:ph type="body" sz="quarter" idx="30" hasCustomPrompt="1"/>
          </p:nvPr>
        </p:nvSpPr>
        <p:spPr>
          <a:xfrm>
            <a:off x="7568710" y="4914997"/>
            <a:ext cx="2350537" cy="875894"/>
          </a:xfrm>
        </p:spPr>
        <p:txBody>
          <a:bodyPr>
            <a:normAutofit/>
          </a:bodyPr>
          <a:lstStyle>
            <a:lvl1pPr marL="0" indent="0" algn="l">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add 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7A83E25-F28F-774B-FE0D-D9804548EC54}"/>
              </a:ext>
            </a:extLst>
          </p:cNvPr>
          <p:cNvGrpSpPr/>
          <p:nvPr userDrawn="1"/>
        </p:nvGrpSpPr>
        <p:grpSpPr>
          <a:xfrm>
            <a:off x="-193623" y="27809"/>
            <a:ext cx="5242592" cy="6832288"/>
            <a:chOff x="-193623" y="27809"/>
            <a:chExt cx="5242592" cy="6832288"/>
          </a:xfrm>
        </p:grpSpPr>
        <p:sp>
          <p:nvSpPr>
            <p:cNvPr id="6" name="Freeform: Shape 5">
              <a:extLst>
                <a:ext uri="{FF2B5EF4-FFF2-40B4-BE49-F238E27FC236}">
                  <a16:creationId xmlns:a16="http://schemas.microsoft.com/office/drawing/2014/main" id="{503F4CC2-EAC6-172D-130E-A579DA0E06D1}"/>
                </a:ext>
              </a:extLst>
            </p:cNvPr>
            <p:cNvSpPr/>
            <p:nvPr userDrawn="1"/>
          </p:nvSpPr>
          <p:spPr>
            <a:xfrm>
              <a:off x="1150669" y="27809"/>
              <a:ext cx="2862789" cy="1403586"/>
            </a:xfrm>
            <a:custGeom>
              <a:avLst/>
              <a:gdLst>
                <a:gd name="connsiteX0" fmla="*/ 1466834 w 2862789"/>
                <a:gd name="connsiteY0" fmla="*/ 1397869 h 1403586"/>
                <a:gd name="connsiteX1" fmla="*/ 1461125 w 2862789"/>
                <a:gd name="connsiteY1" fmla="*/ 1403586 h 1403586"/>
                <a:gd name="connsiteX2" fmla="*/ 1403547 w 2862789"/>
                <a:gd name="connsiteY2" fmla="*/ 1403586 h 1403586"/>
                <a:gd name="connsiteX3" fmla="*/ 1397869 w 2862789"/>
                <a:gd name="connsiteY3" fmla="*/ 1397917 h 1403586"/>
                <a:gd name="connsiteX4" fmla="*/ 1527736 w 2862789"/>
                <a:gd name="connsiteY4" fmla="*/ 1336884 h 1403586"/>
                <a:gd name="connsiteX5" fmla="*/ 1498887 w 2862789"/>
                <a:gd name="connsiteY5" fmla="*/ 1365772 h 1403586"/>
                <a:gd name="connsiteX6" fmla="*/ 1365772 w 2862789"/>
                <a:gd name="connsiteY6" fmla="*/ 1365863 h 1403586"/>
                <a:gd name="connsiteX7" fmla="*/ 1336884 w 2862789"/>
                <a:gd name="connsiteY7" fmla="*/ 1337014 h 1403586"/>
                <a:gd name="connsiteX8" fmla="*/ 1588639 w 2862789"/>
                <a:gd name="connsiteY8" fmla="*/ 1275897 h 1403586"/>
                <a:gd name="connsiteX9" fmla="*/ 1559790 w 2862789"/>
                <a:gd name="connsiteY9" fmla="*/ 1304785 h 1403586"/>
                <a:gd name="connsiteX10" fmla="*/ 1305588 w 2862789"/>
                <a:gd name="connsiteY10" fmla="*/ 1305761 h 1403586"/>
                <a:gd name="connsiteX11" fmla="*/ 1306389 w 2862789"/>
                <a:gd name="connsiteY11" fmla="*/ 1304959 h 1403586"/>
                <a:gd name="connsiteX12" fmla="*/ 1277501 w 2862789"/>
                <a:gd name="connsiteY12" fmla="*/ 1276110 h 1403586"/>
                <a:gd name="connsiteX13" fmla="*/ 1648741 w 2862789"/>
                <a:gd name="connsiteY13" fmla="*/ 1215713 h 1403586"/>
                <a:gd name="connsiteX14" fmla="*/ 1619891 w 2862789"/>
                <a:gd name="connsiteY14" fmla="*/ 1244602 h 1403586"/>
                <a:gd name="connsiteX15" fmla="*/ 1244602 w 2862789"/>
                <a:gd name="connsiteY15" fmla="*/ 1244859 h 1403586"/>
                <a:gd name="connsiteX16" fmla="*/ 1215714 w 2862789"/>
                <a:gd name="connsiteY16" fmla="*/ 1216010 h 1403586"/>
                <a:gd name="connsiteX17" fmla="*/ 1709643 w 2862789"/>
                <a:gd name="connsiteY17" fmla="*/ 1154727 h 1403586"/>
                <a:gd name="connsiteX18" fmla="*/ 1680795 w 2862789"/>
                <a:gd name="connsiteY18" fmla="*/ 1183615 h 1403586"/>
                <a:gd name="connsiteX19" fmla="*/ 1183615 w 2862789"/>
                <a:gd name="connsiteY19" fmla="*/ 1183956 h 1403586"/>
                <a:gd name="connsiteX20" fmla="*/ 1154727 w 2862789"/>
                <a:gd name="connsiteY20" fmla="*/ 1155107 h 1403586"/>
                <a:gd name="connsiteX21" fmla="*/ 1770546 w 2862789"/>
                <a:gd name="connsiteY21" fmla="*/ 1093741 h 1403586"/>
                <a:gd name="connsiteX22" fmla="*/ 1741698 w 2862789"/>
                <a:gd name="connsiteY22" fmla="*/ 1122629 h 1403586"/>
                <a:gd name="connsiteX23" fmla="*/ 1122629 w 2862789"/>
                <a:gd name="connsiteY23" fmla="*/ 1123053 h 1403586"/>
                <a:gd name="connsiteX24" fmla="*/ 1094544 w 2862789"/>
                <a:gd name="connsiteY24" fmla="*/ 1095006 h 1403586"/>
                <a:gd name="connsiteX25" fmla="*/ 1831449 w 2862789"/>
                <a:gd name="connsiteY25" fmla="*/ 1032755 h 1403586"/>
                <a:gd name="connsiteX26" fmla="*/ 1802600 w 2862789"/>
                <a:gd name="connsiteY26" fmla="*/ 1061643 h 1403586"/>
                <a:gd name="connsiteX27" fmla="*/ 1062445 w 2862789"/>
                <a:gd name="connsiteY27" fmla="*/ 1062951 h 1403586"/>
                <a:gd name="connsiteX28" fmla="*/ 1063246 w 2862789"/>
                <a:gd name="connsiteY28" fmla="*/ 1062149 h 1403586"/>
                <a:gd name="connsiteX29" fmla="*/ 1034358 w 2862789"/>
                <a:gd name="connsiteY29" fmla="*/ 1033300 h 1403586"/>
                <a:gd name="connsiteX30" fmla="*/ 1891550 w 2862789"/>
                <a:gd name="connsiteY30" fmla="*/ 972571 h 1403586"/>
                <a:gd name="connsiteX31" fmla="*/ 1862702 w 2862789"/>
                <a:gd name="connsiteY31" fmla="*/ 1001459 h 1403586"/>
                <a:gd name="connsiteX32" fmla="*/ 1001459 w 2862789"/>
                <a:gd name="connsiteY32" fmla="*/ 1002049 h 1403586"/>
                <a:gd name="connsiteX33" fmla="*/ 972571 w 2862789"/>
                <a:gd name="connsiteY33" fmla="*/ 973200 h 1403586"/>
                <a:gd name="connsiteX34" fmla="*/ 1952453 w 2862789"/>
                <a:gd name="connsiteY34" fmla="*/ 911585 h 1403586"/>
                <a:gd name="connsiteX35" fmla="*/ 1923604 w 2862789"/>
                <a:gd name="connsiteY35" fmla="*/ 940473 h 1403586"/>
                <a:gd name="connsiteX36" fmla="*/ 940473 w 2862789"/>
                <a:gd name="connsiteY36" fmla="*/ 941146 h 1403586"/>
                <a:gd name="connsiteX37" fmla="*/ 911585 w 2862789"/>
                <a:gd name="connsiteY37" fmla="*/ 912297 h 1403586"/>
                <a:gd name="connsiteX38" fmla="*/ 2013356 w 2862789"/>
                <a:gd name="connsiteY38" fmla="*/ 850598 h 1403586"/>
                <a:gd name="connsiteX39" fmla="*/ 1984507 w 2862789"/>
                <a:gd name="connsiteY39" fmla="*/ 879486 h 1403586"/>
                <a:gd name="connsiteX40" fmla="*/ 880289 w 2862789"/>
                <a:gd name="connsiteY40" fmla="*/ 881044 h 1403586"/>
                <a:gd name="connsiteX41" fmla="*/ 881090 w 2862789"/>
                <a:gd name="connsiteY41" fmla="*/ 880242 h 1403586"/>
                <a:gd name="connsiteX42" fmla="*/ 852202 w 2862789"/>
                <a:gd name="connsiteY42" fmla="*/ 851393 h 1403586"/>
                <a:gd name="connsiteX43" fmla="*/ 2074259 w 2862789"/>
                <a:gd name="connsiteY43" fmla="*/ 789612 h 1403586"/>
                <a:gd name="connsiteX44" fmla="*/ 2045410 w 2862789"/>
                <a:gd name="connsiteY44" fmla="*/ 818500 h 1403586"/>
                <a:gd name="connsiteX45" fmla="*/ 819303 w 2862789"/>
                <a:gd name="connsiteY45" fmla="*/ 820142 h 1403586"/>
                <a:gd name="connsiteX46" fmla="*/ 820104 w 2862789"/>
                <a:gd name="connsiteY46" fmla="*/ 819339 h 1403586"/>
                <a:gd name="connsiteX47" fmla="*/ 791216 w 2862789"/>
                <a:gd name="connsiteY47" fmla="*/ 790491 h 1403586"/>
                <a:gd name="connsiteX48" fmla="*/ 2134360 w 2862789"/>
                <a:gd name="connsiteY48" fmla="*/ 729428 h 1403586"/>
                <a:gd name="connsiteX49" fmla="*/ 2105511 w 2862789"/>
                <a:gd name="connsiteY49" fmla="*/ 758316 h 1403586"/>
                <a:gd name="connsiteX50" fmla="*/ 758316 w 2862789"/>
                <a:gd name="connsiteY50" fmla="*/ 759239 h 1403586"/>
                <a:gd name="connsiteX51" fmla="*/ 729428 w 2862789"/>
                <a:gd name="connsiteY51" fmla="*/ 730390 h 1403586"/>
                <a:gd name="connsiteX52" fmla="*/ 2195263 w 2862789"/>
                <a:gd name="connsiteY52" fmla="*/ 668442 h 1403586"/>
                <a:gd name="connsiteX53" fmla="*/ 2166414 w 2862789"/>
                <a:gd name="connsiteY53" fmla="*/ 697330 h 1403586"/>
                <a:gd name="connsiteX54" fmla="*/ 697331 w 2862789"/>
                <a:gd name="connsiteY54" fmla="*/ 698336 h 1403586"/>
                <a:gd name="connsiteX55" fmla="*/ 668442 w 2862789"/>
                <a:gd name="connsiteY55" fmla="*/ 669488 h 1403586"/>
                <a:gd name="connsiteX56" fmla="*/ 2256165 w 2862789"/>
                <a:gd name="connsiteY56" fmla="*/ 607456 h 1403586"/>
                <a:gd name="connsiteX57" fmla="*/ 2227317 w 2862789"/>
                <a:gd name="connsiteY57" fmla="*/ 636344 h 1403586"/>
                <a:gd name="connsiteX58" fmla="*/ 637146 w 2862789"/>
                <a:gd name="connsiteY58" fmla="*/ 638235 h 1403586"/>
                <a:gd name="connsiteX59" fmla="*/ 637948 w 2862789"/>
                <a:gd name="connsiteY59" fmla="*/ 637432 h 1403586"/>
                <a:gd name="connsiteX60" fmla="*/ 609059 w 2862789"/>
                <a:gd name="connsiteY60" fmla="*/ 608584 h 1403586"/>
                <a:gd name="connsiteX61" fmla="*/ 2316267 w 2862789"/>
                <a:gd name="connsiteY61" fmla="*/ 547272 h 1403586"/>
                <a:gd name="connsiteX62" fmla="*/ 2287419 w 2862789"/>
                <a:gd name="connsiteY62" fmla="*/ 576160 h 1403586"/>
                <a:gd name="connsiteX63" fmla="*/ 576160 w 2862789"/>
                <a:gd name="connsiteY63" fmla="*/ 577332 h 1403586"/>
                <a:gd name="connsiteX64" fmla="*/ 547272 w 2862789"/>
                <a:gd name="connsiteY64" fmla="*/ 548483 h 1403586"/>
                <a:gd name="connsiteX65" fmla="*/ 2377170 w 2862789"/>
                <a:gd name="connsiteY65" fmla="*/ 486286 h 1403586"/>
                <a:gd name="connsiteX66" fmla="*/ 2348321 w 2862789"/>
                <a:gd name="connsiteY66" fmla="*/ 515174 h 1403586"/>
                <a:gd name="connsiteX67" fmla="*/ 515174 w 2862789"/>
                <a:gd name="connsiteY67" fmla="*/ 516429 h 1403586"/>
                <a:gd name="connsiteX68" fmla="*/ 486286 w 2862789"/>
                <a:gd name="connsiteY68" fmla="*/ 487581 h 1403586"/>
                <a:gd name="connsiteX69" fmla="*/ 2438073 w 2862789"/>
                <a:gd name="connsiteY69" fmla="*/ 425299 h 1403586"/>
                <a:gd name="connsiteX70" fmla="*/ 2409224 w 2862789"/>
                <a:gd name="connsiteY70" fmla="*/ 454187 h 1403586"/>
                <a:gd name="connsiteX71" fmla="*/ 454187 w 2862789"/>
                <a:gd name="connsiteY71" fmla="*/ 455526 h 1403586"/>
                <a:gd name="connsiteX72" fmla="*/ 425299 w 2862789"/>
                <a:gd name="connsiteY72" fmla="*/ 426677 h 1403586"/>
                <a:gd name="connsiteX73" fmla="*/ 2498976 w 2862789"/>
                <a:gd name="connsiteY73" fmla="*/ 364313 h 1403586"/>
                <a:gd name="connsiteX74" fmla="*/ 2470126 w 2862789"/>
                <a:gd name="connsiteY74" fmla="*/ 393202 h 1403586"/>
                <a:gd name="connsiteX75" fmla="*/ 394004 w 2862789"/>
                <a:gd name="connsiteY75" fmla="*/ 395425 h 1403586"/>
                <a:gd name="connsiteX76" fmla="*/ 394805 w 2862789"/>
                <a:gd name="connsiteY76" fmla="*/ 394623 h 1403586"/>
                <a:gd name="connsiteX77" fmla="*/ 365917 w 2862789"/>
                <a:gd name="connsiteY77" fmla="*/ 365774 h 1403586"/>
                <a:gd name="connsiteX78" fmla="*/ 2559077 w 2862789"/>
                <a:gd name="connsiteY78" fmla="*/ 304129 h 1403586"/>
                <a:gd name="connsiteX79" fmla="*/ 2530228 w 2862789"/>
                <a:gd name="connsiteY79" fmla="*/ 333017 h 1403586"/>
                <a:gd name="connsiteX80" fmla="*/ 333017 w 2862789"/>
                <a:gd name="connsiteY80" fmla="*/ 334522 h 1403586"/>
                <a:gd name="connsiteX81" fmla="*/ 304129 w 2862789"/>
                <a:gd name="connsiteY81" fmla="*/ 305673 h 1403586"/>
                <a:gd name="connsiteX82" fmla="*/ 2619980 w 2862789"/>
                <a:gd name="connsiteY82" fmla="*/ 243143 h 1403586"/>
                <a:gd name="connsiteX83" fmla="*/ 2591131 w 2862789"/>
                <a:gd name="connsiteY83" fmla="*/ 272031 h 1403586"/>
                <a:gd name="connsiteX84" fmla="*/ 272032 w 2862789"/>
                <a:gd name="connsiteY84" fmla="*/ 273620 h 1403586"/>
                <a:gd name="connsiteX85" fmla="*/ 243144 w 2862789"/>
                <a:gd name="connsiteY85" fmla="*/ 244771 h 1403586"/>
                <a:gd name="connsiteX86" fmla="*/ 2680882 w 2862789"/>
                <a:gd name="connsiteY86" fmla="*/ 182157 h 1403586"/>
                <a:gd name="connsiteX87" fmla="*/ 2652034 w 2862789"/>
                <a:gd name="connsiteY87" fmla="*/ 211045 h 1403586"/>
                <a:gd name="connsiteX88" fmla="*/ 211847 w 2862789"/>
                <a:gd name="connsiteY88" fmla="*/ 213518 h 1403586"/>
                <a:gd name="connsiteX89" fmla="*/ 212649 w 2862789"/>
                <a:gd name="connsiteY89" fmla="*/ 212715 h 1403586"/>
                <a:gd name="connsiteX90" fmla="*/ 183761 w 2862789"/>
                <a:gd name="connsiteY90" fmla="*/ 183867 h 1403586"/>
                <a:gd name="connsiteX91" fmla="*/ 2741785 w 2862789"/>
                <a:gd name="connsiteY91" fmla="*/ 121170 h 1403586"/>
                <a:gd name="connsiteX92" fmla="*/ 2712937 w 2862789"/>
                <a:gd name="connsiteY92" fmla="*/ 150058 h 1403586"/>
                <a:gd name="connsiteX93" fmla="*/ 150862 w 2862789"/>
                <a:gd name="connsiteY93" fmla="*/ 152615 h 1403586"/>
                <a:gd name="connsiteX94" fmla="*/ 151663 w 2862789"/>
                <a:gd name="connsiteY94" fmla="*/ 151813 h 1403586"/>
                <a:gd name="connsiteX95" fmla="*/ 122774 w 2862789"/>
                <a:gd name="connsiteY95" fmla="*/ 122964 h 1403586"/>
                <a:gd name="connsiteX96" fmla="*/ 2801886 w 2862789"/>
                <a:gd name="connsiteY96" fmla="*/ 60987 h 1403586"/>
                <a:gd name="connsiteX97" fmla="*/ 2773038 w 2862789"/>
                <a:gd name="connsiteY97" fmla="*/ 89875 h 1403586"/>
                <a:gd name="connsiteX98" fmla="*/ 89875 w 2862789"/>
                <a:gd name="connsiteY98" fmla="*/ 91712 h 1403586"/>
                <a:gd name="connsiteX99" fmla="*/ 60987 w 2862789"/>
                <a:gd name="connsiteY99" fmla="*/ 62864 h 1403586"/>
                <a:gd name="connsiteX100" fmla="*/ 2862789 w 2862789"/>
                <a:gd name="connsiteY100" fmla="*/ 0 h 1403586"/>
                <a:gd name="connsiteX101" fmla="*/ 2833941 w 2862789"/>
                <a:gd name="connsiteY101" fmla="*/ 28888 h 1403586"/>
                <a:gd name="connsiteX102" fmla="*/ 28889 w 2862789"/>
                <a:gd name="connsiteY102" fmla="*/ 30809 h 1403586"/>
                <a:gd name="connsiteX103" fmla="*/ 0 w 2862789"/>
                <a:gd name="connsiteY103" fmla="*/ 1961 h 140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62789" h="1403586">
                  <a:moveTo>
                    <a:pt x="1466834" y="1397869"/>
                  </a:moveTo>
                  <a:lnTo>
                    <a:pt x="1461125" y="1403586"/>
                  </a:lnTo>
                  <a:lnTo>
                    <a:pt x="1403547" y="1403586"/>
                  </a:lnTo>
                  <a:lnTo>
                    <a:pt x="1397869" y="1397917"/>
                  </a:lnTo>
                  <a:close/>
                  <a:moveTo>
                    <a:pt x="1527736" y="1336884"/>
                  </a:moveTo>
                  <a:lnTo>
                    <a:pt x="1498887" y="1365772"/>
                  </a:lnTo>
                  <a:lnTo>
                    <a:pt x="1365772" y="1365863"/>
                  </a:lnTo>
                  <a:lnTo>
                    <a:pt x="1336884" y="1337014"/>
                  </a:lnTo>
                  <a:close/>
                  <a:moveTo>
                    <a:pt x="1588639" y="1275897"/>
                  </a:moveTo>
                  <a:lnTo>
                    <a:pt x="1559790" y="1304785"/>
                  </a:lnTo>
                  <a:lnTo>
                    <a:pt x="1305588" y="1305761"/>
                  </a:lnTo>
                  <a:lnTo>
                    <a:pt x="1306389" y="1304959"/>
                  </a:lnTo>
                  <a:lnTo>
                    <a:pt x="1277501" y="1276110"/>
                  </a:lnTo>
                  <a:close/>
                  <a:moveTo>
                    <a:pt x="1648741" y="1215713"/>
                  </a:moveTo>
                  <a:lnTo>
                    <a:pt x="1619891" y="1244602"/>
                  </a:lnTo>
                  <a:lnTo>
                    <a:pt x="1244602" y="1244859"/>
                  </a:lnTo>
                  <a:lnTo>
                    <a:pt x="1215714" y="1216010"/>
                  </a:lnTo>
                  <a:close/>
                  <a:moveTo>
                    <a:pt x="1709643" y="1154727"/>
                  </a:moveTo>
                  <a:lnTo>
                    <a:pt x="1680795" y="1183615"/>
                  </a:lnTo>
                  <a:lnTo>
                    <a:pt x="1183615" y="1183956"/>
                  </a:lnTo>
                  <a:lnTo>
                    <a:pt x="1154727" y="1155107"/>
                  </a:lnTo>
                  <a:close/>
                  <a:moveTo>
                    <a:pt x="1770546" y="1093741"/>
                  </a:moveTo>
                  <a:lnTo>
                    <a:pt x="1741698" y="1122629"/>
                  </a:lnTo>
                  <a:lnTo>
                    <a:pt x="1122629" y="1123053"/>
                  </a:lnTo>
                  <a:lnTo>
                    <a:pt x="1094544" y="1095006"/>
                  </a:lnTo>
                  <a:close/>
                  <a:moveTo>
                    <a:pt x="1831449" y="1032755"/>
                  </a:moveTo>
                  <a:lnTo>
                    <a:pt x="1802600" y="1061643"/>
                  </a:lnTo>
                  <a:lnTo>
                    <a:pt x="1062445" y="1062951"/>
                  </a:lnTo>
                  <a:lnTo>
                    <a:pt x="1063246" y="1062149"/>
                  </a:lnTo>
                  <a:lnTo>
                    <a:pt x="1034358" y="1033300"/>
                  </a:lnTo>
                  <a:close/>
                  <a:moveTo>
                    <a:pt x="1891550" y="972571"/>
                  </a:moveTo>
                  <a:lnTo>
                    <a:pt x="1862702" y="1001459"/>
                  </a:lnTo>
                  <a:lnTo>
                    <a:pt x="1001459" y="1002049"/>
                  </a:lnTo>
                  <a:lnTo>
                    <a:pt x="972571" y="973200"/>
                  </a:lnTo>
                  <a:close/>
                  <a:moveTo>
                    <a:pt x="1952453" y="911585"/>
                  </a:moveTo>
                  <a:lnTo>
                    <a:pt x="1923604" y="940473"/>
                  </a:lnTo>
                  <a:lnTo>
                    <a:pt x="940473" y="941146"/>
                  </a:lnTo>
                  <a:lnTo>
                    <a:pt x="911585" y="912297"/>
                  </a:lnTo>
                  <a:close/>
                  <a:moveTo>
                    <a:pt x="2013356" y="850598"/>
                  </a:moveTo>
                  <a:lnTo>
                    <a:pt x="1984507" y="879486"/>
                  </a:lnTo>
                  <a:lnTo>
                    <a:pt x="880289" y="881044"/>
                  </a:lnTo>
                  <a:lnTo>
                    <a:pt x="881090" y="880242"/>
                  </a:lnTo>
                  <a:lnTo>
                    <a:pt x="852202" y="851393"/>
                  </a:lnTo>
                  <a:close/>
                  <a:moveTo>
                    <a:pt x="2074259" y="789612"/>
                  </a:moveTo>
                  <a:lnTo>
                    <a:pt x="2045410" y="818500"/>
                  </a:lnTo>
                  <a:lnTo>
                    <a:pt x="819303" y="820142"/>
                  </a:lnTo>
                  <a:lnTo>
                    <a:pt x="820104" y="819339"/>
                  </a:lnTo>
                  <a:lnTo>
                    <a:pt x="791216" y="790491"/>
                  </a:lnTo>
                  <a:close/>
                  <a:moveTo>
                    <a:pt x="2134360" y="729428"/>
                  </a:moveTo>
                  <a:lnTo>
                    <a:pt x="2105511" y="758316"/>
                  </a:lnTo>
                  <a:lnTo>
                    <a:pt x="758316" y="759239"/>
                  </a:lnTo>
                  <a:lnTo>
                    <a:pt x="729428" y="730390"/>
                  </a:lnTo>
                  <a:close/>
                  <a:moveTo>
                    <a:pt x="2195263" y="668442"/>
                  </a:moveTo>
                  <a:lnTo>
                    <a:pt x="2166414" y="697330"/>
                  </a:lnTo>
                  <a:lnTo>
                    <a:pt x="697331" y="698336"/>
                  </a:lnTo>
                  <a:lnTo>
                    <a:pt x="668442" y="669488"/>
                  </a:lnTo>
                  <a:close/>
                  <a:moveTo>
                    <a:pt x="2256165" y="607456"/>
                  </a:moveTo>
                  <a:lnTo>
                    <a:pt x="2227317" y="636344"/>
                  </a:lnTo>
                  <a:lnTo>
                    <a:pt x="637146" y="638235"/>
                  </a:lnTo>
                  <a:lnTo>
                    <a:pt x="637948" y="637432"/>
                  </a:lnTo>
                  <a:lnTo>
                    <a:pt x="609059" y="608584"/>
                  </a:lnTo>
                  <a:close/>
                  <a:moveTo>
                    <a:pt x="2316267" y="547272"/>
                  </a:moveTo>
                  <a:lnTo>
                    <a:pt x="2287419" y="576160"/>
                  </a:lnTo>
                  <a:lnTo>
                    <a:pt x="576160" y="577332"/>
                  </a:lnTo>
                  <a:lnTo>
                    <a:pt x="547272" y="548483"/>
                  </a:lnTo>
                  <a:close/>
                  <a:moveTo>
                    <a:pt x="2377170" y="486286"/>
                  </a:moveTo>
                  <a:lnTo>
                    <a:pt x="2348321" y="515174"/>
                  </a:lnTo>
                  <a:lnTo>
                    <a:pt x="515174" y="516429"/>
                  </a:lnTo>
                  <a:lnTo>
                    <a:pt x="486286" y="487581"/>
                  </a:lnTo>
                  <a:close/>
                  <a:moveTo>
                    <a:pt x="2438073" y="425299"/>
                  </a:moveTo>
                  <a:lnTo>
                    <a:pt x="2409224" y="454187"/>
                  </a:lnTo>
                  <a:lnTo>
                    <a:pt x="454187" y="455526"/>
                  </a:lnTo>
                  <a:lnTo>
                    <a:pt x="425299" y="426677"/>
                  </a:lnTo>
                  <a:close/>
                  <a:moveTo>
                    <a:pt x="2498976" y="364313"/>
                  </a:moveTo>
                  <a:lnTo>
                    <a:pt x="2470126" y="393202"/>
                  </a:lnTo>
                  <a:lnTo>
                    <a:pt x="394004" y="395425"/>
                  </a:lnTo>
                  <a:lnTo>
                    <a:pt x="394805" y="394623"/>
                  </a:lnTo>
                  <a:lnTo>
                    <a:pt x="365917" y="365774"/>
                  </a:lnTo>
                  <a:close/>
                  <a:moveTo>
                    <a:pt x="2559077" y="304129"/>
                  </a:moveTo>
                  <a:lnTo>
                    <a:pt x="2530228" y="333017"/>
                  </a:lnTo>
                  <a:lnTo>
                    <a:pt x="333017" y="334522"/>
                  </a:lnTo>
                  <a:lnTo>
                    <a:pt x="304129" y="305673"/>
                  </a:lnTo>
                  <a:close/>
                  <a:moveTo>
                    <a:pt x="2619980" y="243143"/>
                  </a:moveTo>
                  <a:lnTo>
                    <a:pt x="2591131" y="272031"/>
                  </a:lnTo>
                  <a:lnTo>
                    <a:pt x="272032" y="273620"/>
                  </a:lnTo>
                  <a:lnTo>
                    <a:pt x="243144" y="244771"/>
                  </a:lnTo>
                  <a:close/>
                  <a:moveTo>
                    <a:pt x="2680882" y="182157"/>
                  </a:moveTo>
                  <a:lnTo>
                    <a:pt x="2652034" y="211045"/>
                  </a:lnTo>
                  <a:lnTo>
                    <a:pt x="211847" y="213518"/>
                  </a:lnTo>
                  <a:lnTo>
                    <a:pt x="212649" y="212715"/>
                  </a:lnTo>
                  <a:lnTo>
                    <a:pt x="183761" y="183867"/>
                  </a:lnTo>
                  <a:close/>
                  <a:moveTo>
                    <a:pt x="2741785" y="121170"/>
                  </a:moveTo>
                  <a:lnTo>
                    <a:pt x="2712937" y="150058"/>
                  </a:lnTo>
                  <a:lnTo>
                    <a:pt x="150862" y="152615"/>
                  </a:lnTo>
                  <a:lnTo>
                    <a:pt x="151663" y="151813"/>
                  </a:lnTo>
                  <a:lnTo>
                    <a:pt x="122774" y="122964"/>
                  </a:lnTo>
                  <a:close/>
                  <a:moveTo>
                    <a:pt x="2801886" y="60987"/>
                  </a:moveTo>
                  <a:lnTo>
                    <a:pt x="2773038" y="89875"/>
                  </a:lnTo>
                  <a:lnTo>
                    <a:pt x="89875" y="91712"/>
                  </a:lnTo>
                  <a:lnTo>
                    <a:pt x="60987" y="62864"/>
                  </a:lnTo>
                  <a:close/>
                  <a:moveTo>
                    <a:pt x="2862789" y="0"/>
                  </a:moveTo>
                  <a:lnTo>
                    <a:pt x="2833941" y="28888"/>
                  </a:lnTo>
                  <a:lnTo>
                    <a:pt x="28889" y="30809"/>
                  </a:lnTo>
                  <a:lnTo>
                    <a:pt x="0" y="1961"/>
                  </a:lnTo>
                  <a:close/>
                </a:path>
              </a:pathLst>
            </a:custGeom>
            <a:solidFill>
              <a:schemeClr val="accent5"/>
            </a:solidFill>
            <a:ln w="11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userDrawn="1">
            <p:ph type="title" hasCustomPrompt="1"/>
          </p:nvPr>
        </p:nvSpPr>
        <p:spPr>
          <a:xfrm>
            <a:off x="4937759" y="160958"/>
            <a:ext cx="6642735" cy="1828800"/>
          </a:xfrm>
        </p:spPr>
        <p:txBody>
          <a:bodyPr anchor="b" anchorCtr="0">
            <a:noAutofit/>
          </a:bodyPr>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userDrawn="1">
            <p:ph type="body" sz="quarter" idx="13" hasCustomPrompt="1"/>
          </p:nvPr>
        </p:nvSpPr>
        <p:spPr>
          <a:xfrm>
            <a:off x="4937759" y="2112734"/>
            <a:ext cx="6642735" cy="4012895"/>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userDrawn="1">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userDrawn="1">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userDrawn="1">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937758" y="160959"/>
            <a:ext cx="7040880" cy="1829876"/>
          </a:xfrm>
        </p:spPr>
        <p:txBody>
          <a:bodyPr anchor="b" anchorCtr="0">
            <a:noAutofit/>
          </a:bodyPr>
          <a:lstStyle>
            <a:lvl1pPr>
              <a:defRPr cap="all" baseline="0">
                <a:solidFill>
                  <a:schemeClr val="accent1"/>
                </a:solidFill>
              </a:defRPr>
            </a:lvl1pPr>
          </a:lstStyle>
          <a:p>
            <a:r>
              <a:rPr lang="en-US"/>
              <a:t>Click to edit Master title style</a:t>
            </a:r>
            <a:endParaRPr lang="en-US" dirty="0"/>
          </a:p>
        </p:txBody>
      </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1977884"/>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hasCustomPrompt="1"/>
          </p:nvPr>
        </p:nvSpPr>
        <p:spPr>
          <a:xfrm>
            <a:off x="4937760" y="3029672"/>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4023861"/>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hasCustomPrompt="1"/>
          </p:nvPr>
        </p:nvSpPr>
        <p:spPr>
          <a:xfrm>
            <a:off x="4937760" y="5070059"/>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1977884"/>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hasCustomPrompt="1"/>
          </p:nvPr>
        </p:nvSpPr>
        <p:spPr>
          <a:xfrm>
            <a:off x="8486217" y="3024356"/>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4023861"/>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hasCustomPrompt="1"/>
          </p:nvPr>
        </p:nvSpPr>
        <p:spPr>
          <a:xfrm>
            <a:off x="8486217" y="5064743"/>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grpSp>
        <p:nvGrpSpPr>
          <p:cNvPr id="4" name="Group 3">
            <a:extLst>
              <a:ext uri="{FF2B5EF4-FFF2-40B4-BE49-F238E27FC236}">
                <a16:creationId xmlns:a16="http://schemas.microsoft.com/office/drawing/2014/main" id="{5D169E18-BB48-F754-12FE-29203BB12372}"/>
              </a:ext>
            </a:extLst>
          </p:cNvPr>
          <p:cNvGrpSpPr/>
          <p:nvPr userDrawn="1"/>
        </p:nvGrpSpPr>
        <p:grpSpPr>
          <a:xfrm>
            <a:off x="-193623" y="27809"/>
            <a:ext cx="5242592" cy="6832288"/>
            <a:chOff x="-193623" y="27809"/>
            <a:chExt cx="5242592" cy="6832288"/>
          </a:xfrm>
        </p:grpSpPr>
        <p:sp>
          <p:nvSpPr>
            <p:cNvPr id="5" name="Freeform: Shape 4">
              <a:extLst>
                <a:ext uri="{FF2B5EF4-FFF2-40B4-BE49-F238E27FC236}">
                  <a16:creationId xmlns:a16="http://schemas.microsoft.com/office/drawing/2014/main" id="{6405F32F-476F-A21D-6A58-609062A0539B}"/>
                </a:ext>
              </a:extLst>
            </p:cNvPr>
            <p:cNvSpPr/>
            <p:nvPr userDrawn="1"/>
          </p:nvSpPr>
          <p:spPr>
            <a:xfrm>
              <a:off x="1150669" y="27809"/>
              <a:ext cx="2862789" cy="1403586"/>
            </a:xfrm>
            <a:custGeom>
              <a:avLst/>
              <a:gdLst>
                <a:gd name="connsiteX0" fmla="*/ 1466834 w 2862789"/>
                <a:gd name="connsiteY0" fmla="*/ 1397869 h 1403586"/>
                <a:gd name="connsiteX1" fmla="*/ 1461125 w 2862789"/>
                <a:gd name="connsiteY1" fmla="*/ 1403586 h 1403586"/>
                <a:gd name="connsiteX2" fmla="*/ 1403547 w 2862789"/>
                <a:gd name="connsiteY2" fmla="*/ 1403586 h 1403586"/>
                <a:gd name="connsiteX3" fmla="*/ 1397869 w 2862789"/>
                <a:gd name="connsiteY3" fmla="*/ 1397917 h 1403586"/>
                <a:gd name="connsiteX4" fmla="*/ 1527736 w 2862789"/>
                <a:gd name="connsiteY4" fmla="*/ 1336884 h 1403586"/>
                <a:gd name="connsiteX5" fmla="*/ 1498887 w 2862789"/>
                <a:gd name="connsiteY5" fmla="*/ 1365772 h 1403586"/>
                <a:gd name="connsiteX6" fmla="*/ 1365772 w 2862789"/>
                <a:gd name="connsiteY6" fmla="*/ 1365863 h 1403586"/>
                <a:gd name="connsiteX7" fmla="*/ 1336884 w 2862789"/>
                <a:gd name="connsiteY7" fmla="*/ 1337014 h 1403586"/>
                <a:gd name="connsiteX8" fmla="*/ 1588639 w 2862789"/>
                <a:gd name="connsiteY8" fmla="*/ 1275897 h 1403586"/>
                <a:gd name="connsiteX9" fmla="*/ 1559790 w 2862789"/>
                <a:gd name="connsiteY9" fmla="*/ 1304785 h 1403586"/>
                <a:gd name="connsiteX10" fmla="*/ 1305588 w 2862789"/>
                <a:gd name="connsiteY10" fmla="*/ 1305761 h 1403586"/>
                <a:gd name="connsiteX11" fmla="*/ 1306389 w 2862789"/>
                <a:gd name="connsiteY11" fmla="*/ 1304959 h 1403586"/>
                <a:gd name="connsiteX12" fmla="*/ 1277501 w 2862789"/>
                <a:gd name="connsiteY12" fmla="*/ 1276110 h 1403586"/>
                <a:gd name="connsiteX13" fmla="*/ 1648741 w 2862789"/>
                <a:gd name="connsiteY13" fmla="*/ 1215713 h 1403586"/>
                <a:gd name="connsiteX14" fmla="*/ 1619891 w 2862789"/>
                <a:gd name="connsiteY14" fmla="*/ 1244602 h 1403586"/>
                <a:gd name="connsiteX15" fmla="*/ 1244602 w 2862789"/>
                <a:gd name="connsiteY15" fmla="*/ 1244859 h 1403586"/>
                <a:gd name="connsiteX16" fmla="*/ 1215714 w 2862789"/>
                <a:gd name="connsiteY16" fmla="*/ 1216010 h 1403586"/>
                <a:gd name="connsiteX17" fmla="*/ 1709643 w 2862789"/>
                <a:gd name="connsiteY17" fmla="*/ 1154727 h 1403586"/>
                <a:gd name="connsiteX18" fmla="*/ 1680795 w 2862789"/>
                <a:gd name="connsiteY18" fmla="*/ 1183615 h 1403586"/>
                <a:gd name="connsiteX19" fmla="*/ 1183615 w 2862789"/>
                <a:gd name="connsiteY19" fmla="*/ 1183956 h 1403586"/>
                <a:gd name="connsiteX20" fmla="*/ 1154727 w 2862789"/>
                <a:gd name="connsiteY20" fmla="*/ 1155107 h 1403586"/>
                <a:gd name="connsiteX21" fmla="*/ 1770546 w 2862789"/>
                <a:gd name="connsiteY21" fmla="*/ 1093741 h 1403586"/>
                <a:gd name="connsiteX22" fmla="*/ 1741698 w 2862789"/>
                <a:gd name="connsiteY22" fmla="*/ 1122629 h 1403586"/>
                <a:gd name="connsiteX23" fmla="*/ 1122629 w 2862789"/>
                <a:gd name="connsiteY23" fmla="*/ 1123053 h 1403586"/>
                <a:gd name="connsiteX24" fmla="*/ 1094544 w 2862789"/>
                <a:gd name="connsiteY24" fmla="*/ 1095006 h 1403586"/>
                <a:gd name="connsiteX25" fmla="*/ 1831449 w 2862789"/>
                <a:gd name="connsiteY25" fmla="*/ 1032755 h 1403586"/>
                <a:gd name="connsiteX26" fmla="*/ 1802600 w 2862789"/>
                <a:gd name="connsiteY26" fmla="*/ 1061643 h 1403586"/>
                <a:gd name="connsiteX27" fmla="*/ 1062445 w 2862789"/>
                <a:gd name="connsiteY27" fmla="*/ 1062951 h 1403586"/>
                <a:gd name="connsiteX28" fmla="*/ 1063246 w 2862789"/>
                <a:gd name="connsiteY28" fmla="*/ 1062149 h 1403586"/>
                <a:gd name="connsiteX29" fmla="*/ 1034358 w 2862789"/>
                <a:gd name="connsiteY29" fmla="*/ 1033300 h 1403586"/>
                <a:gd name="connsiteX30" fmla="*/ 1891550 w 2862789"/>
                <a:gd name="connsiteY30" fmla="*/ 972571 h 1403586"/>
                <a:gd name="connsiteX31" fmla="*/ 1862702 w 2862789"/>
                <a:gd name="connsiteY31" fmla="*/ 1001459 h 1403586"/>
                <a:gd name="connsiteX32" fmla="*/ 1001459 w 2862789"/>
                <a:gd name="connsiteY32" fmla="*/ 1002049 h 1403586"/>
                <a:gd name="connsiteX33" fmla="*/ 972571 w 2862789"/>
                <a:gd name="connsiteY33" fmla="*/ 973200 h 1403586"/>
                <a:gd name="connsiteX34" fmla="*/ 1952453 w 2862789"/>
                <a:gd name="connsiteY34" fmla="*/ 911585 h 1403586"/>
                <a:gd name="connsiteX35" fmla="*/ 1923604 w 2862789"/>
                <a:gd name="connsiteY35" fmla="*/ 940473 h 1403586"/>
                <a:gd name="connsiteX36" fmla="*/ 940473 w 2862789"/>
                <a:gd name="connsiteY36" fmla="*/ 941146 h 1403586"/>
                <a:gd name="connsiteX37" fmla="*/ 911585 w 2862789"/>
                <a:gd name="connsiteY37" fmla="*/ 912297 h 1403586"/>
                <a:gd name="connsiteX38" fmla="*/ 2013356 w 2862789"/>
                <a:gd name="connsiteY38" fmla="*/ 850598 h 1403586"/>
                <a:gd name="connsiteX39" fmla="*/ 1984507 w 2862789"/>
                <a:gd name="connsiteY39" fmla="*/ 879486 h 1403586"/>
                <a:gd name="connsiteX40" fmla="*/ 880289 w 2862789"/>
                <a:gd name="connsiteY40" fmla="*/ 881044 h 1403586"/>
                <a:gd name="connsiteX41" fmla="*/ 881090 w 2862789"/>
                <a:gd name="connsiteY41" fmla="*/ 880242 h 1403586"/>
                <a:gd name="connsiteX42" fmla="*/ 852202 w 2862789"/>
                <a:gd name="connsiteY42" fmla="*/ 851393 h 1403586"/>
                <a:gd name="connsiteX43" fmla="*/ 2074259 w 2862789"/>
                <a:gd name="connsiteY43" fmla="*/ 789612 h 1403586"/>
                <a:gd name="connsiteX44" fmla="*/ 2045410 w 2862789"/>
                <a:gd name="connsiteY44" fmla="*/ 818500 h 1403586"/>
                <a:gd name="connsiteX45" fmla="*/ 819303 w 2862789"/>
                <a:gd name="connsiteY45" fmla="*/ 820142 h 1403586"/>
                <a:gd name="connsiteX46" fmla="*/ 820104 w 2862789"/>
                <a:gd name="connsiteY46" fmla="*/ 819339 h 1403586"/>
                <a:gd name="connsiteX47" fmla="*/ 791216 w 2862789"/>
                <a:gd name="connsiteY47" fmla="*/ 790491 h 1403586"/>
                <a:gd name="connsiteX48" fmla="*/ 2134360 w 2862789"/>
                <a:gd name="connsiteY48" fmla="*/ 729428 h 1403586"/>
                <a:gd name="connsiteX49" fmla="*/ 2105511 w 2862789"/>
                <a:gd name="connsiteY49" fmla="*/ 758316 h 1403586"/>
                <a:gd name="connsiteX50" fmla="*/ 758316 w 2862789"/>
                <a:gd name="connsiteY50" fmla="*/ 759239 h 1403586"/>
                <a:gd name="connsiteX51" fmla="*/ 729428 w 2862789"/>
                <a:gd name="connsiteY51" fmla="*/ 730390 h 1403586"/>
                <a:gd name="connsiteX52" fmla="*/ 2195263 w 2862789"/>
                <a:gd name="connsiteY52" fmla="*/ 668442 h 1403586"/>
                <a:gd name="connsiteX53" fmla="*/ 2166414 w 2862789"/>
                <a:gd name="connsiteY53" fmla="*/ 697330 h 1403586"/>
                <a:gd name="connsiteX54" fmla="*/ 697331 w 2862789"/>
                <a:gd name="connsiteY54" fmla="*/ 698336 h 1403586"/>
                <a:gd name="connsiteX55" fmla="*/ 668442 w 2862789"/>
                <a:gd name="connsiteY55" fmla="*/ 669488 h 1403586"/>
                <a:gd name="connsiteX56" fmla="*/ 2256165 w 2862789"/>
                <a:gd name="connsiteY56" fmla="*/ 607456 h 1403586"/>
                <a:gd name="connsiteX57" fmla="*/ 2227317 w 2862789"/>
                <a:gd name="connsiteY57" fmla="*/ 636344 h 1403586"/>
                <a:gd name="connsiteX58" fmla="*/ 637146 w 2862789"/>
                <a:gd name="connsiteY58" fmla="*/ 638235 h 1403586"/>
                <a:gd name="connsiteX59" fmla="*/ 637948 w 2862789"/>
                <a:gd name="connsiteY59" fmla="*/ 637432 h 1403586"/>
                <a:gd name="connsiteX60" fmla="*/ 609059 w 2862789"/>
                <a:gd name="connsiteY60" fmla="*/ 608584 h 1403586"/>
                <a:gd name="connsiteX61" fmla="*/ 2316267 w 2862789"/>
                <a:gd name="connsiteY61" fmla="*/ 547272 h 1403586"/>
                <a:gd name="connsiteX62" fmla="*/ 2287419 w 2862789"/>
                <a:gd name="connsiteY62" fmla="*/ 576160 h 1403586"/>
                <a:gd name="connsiteX63" fmla="*/ 576160 w 2862789"/>
                <a:gd name="connsiteY63" fmla="*/ 577332 h 1403586"/>
                <a:gd name="connsiteX64" fmla="*/ 547272 w 2862789"/>
                <a:gd name="connsiteY64" fmla="*/ 548483 h 1403586"/>
                <a:gd name="connsiteX65" fmla="*/ 2377170 w 2862789"/>
                <a:gd name="connsiteY65" fmla="*/ 486286 h 1403586"/>
                <a:gd name="connsiteX66" fmla="*/ 2348321 w 2862789"/>
                <a:gd name="connsiteY66" fmla="*/ 515174 h 1403586"/>
                <a:gd name="connsiteX67" fmla="*/ 515174 w 2862789"/>
                <a:gd name="connsiteY67" fmla="*/ 516429 h 1403586"/>
                <a:gd name="connsiteX68" fmla="*/ 486286 w 2862789"/>
                <a:gd name="connsiteY68" fmla="*/ 487581 h 1403586"/>
                <a:gd name="connsiteX69" fmla="*/ 2438073 w 2862789"/>
                <a:gd name="connsiteY69" fmla="*/ 425299 h 1403586"/>
                <a:gd name="connsiteX70" fmla="*/ 2409224 w 2862789"/>
                <a:gd name="connsiteY70" fmla="*/ 454187 h 1403586"/>
                <a:gd name="connsiteX71" fmla="*/ 454187 w 2862789"/>
                <a:gd name="connsiteY71" fmla="*/ 455526 h 1403586"/>
                <a:gd name="connsiteX72" fmla="*/ 425299 w 2862789"/>
                <a:gd name="connsiteY72" fmla="*/ 426677 h 1403586"/>
                <a:gd name="connsiteX73" fmla="*/ 2498976 w 2862789"/>
                <a:gd name="connsiteY73" fmla="*/ 364313 h 1403586"/>
                <a:gd name="connsiteX74" fmla="*/ 2470126 w 2862789"/>
                <a:gd name="connsiteY74" fmla="*/ 393202 h 1403586"/>
                <a:gd name="connsiteX75" fmla="*/ 394004 w 2862789"/>
                <a:gd name="connsiteY75" fmla="*/ 395425 h 1403586"/>
                <a:gd name="connsiteX76" fmla="*/ 394805 w 2862789"/>
                <a:gd name="connsiteY76" fmla="*/ 394623 h 1403586"/>
                <a:gd name="connsiteX77" fmla="*/ 365917 w 2862789"/>
                <a:gd name="connsiteY77" fmla="*/ 365774 h 1403586"/>
                <a:gd name="connsiteX78" fmla="*/ 2559077 w 2862789"/>
                <a:gd name="connsiteY78" fmla="*/ 304129 h 1403586"/>
                <a:gd name="connsiteX79" fmla="*/ 2530228 w 2862789"/>
                <a:gd name="connsiteY79" fmla="*/ 333017 h 1403586"/>
                <a:gd name="connsiteX80" fmla="*/ 333017 w 2862789"/>
                <a:gd name="connsiteY80" fmla="*/ 334522 h 1403586"/>
                <a:gd name="connsiteX81" fmla="*/ 304129 w 2862789"/>
                <a:gd name="connsiteY81" fmla="*/ 305673 h 1403586"/>
                <a:gd name="connsiteX82" fmla="*/ 2619980 w 2862789"/>
                <a:gd name="connsiteY82" fmla="*/ 243143 h 1403586"/>
                <a:gd name="connsiteX83" fmla="*/ 2591131 w 2862789"/>
                <a:gd name="connsiteY83" fmla="*/ 272031 h 1403586"/>
                <a:gd name="connsiteX84" fmla="*/ 272032 w 2862789"/>
                <a:gd name="connsiteY84" fmla="*/ 273620 h 1403586"/>
                <a:gd name="connsiteX85" fmla="*/ 243144 w 2862789"/>
                <a:gd name="connsiteY85" fmla="*/ 244771 h 1403586"/>
                <a:gd name="connsiteX86" fmla="*/ 2680882 w 2862789"/>
                <a:gd name="connsiteY86" fmla="*/ 182157 h 1403586"/>
                <a:gd name="connsiteX87" fmla="*/ 2652034 w 2862789"/>
                <a:gd name="connsiteY87" fmla="*/ 211045 h 1403586"/>
                <a:gd name="connsiteX88" fmla="*/ 211847 w 2862789"/>
                <a:gd name="connsiteY88" fmla="*/ 213518 h 1403586"/>
                <a:gd name="connsiteX89" fmla="*/ 212649 w 2862789"/>
                <a:gd name="connsiteY89" fmla="*/ 212715 h 1403586"/>
                <a:gd name="connsiteX90" fmla="*/ 183761 w 2862789"/>
                <a:gd name="connsiteY90" fmla="*/ 183867 h 1403586"/>
                <a:gd name="connsiteX91" fmla="*/ 2741785 w 2862789"/>
                <a:gd name="connsiteY91" fmla="*/ 121170 h 1403586"/>
                <a:gd name="connsiteX92" fmla="*/ 2712937 w 2862789"/>
                <a:gd name="connsiteY92" fmla="*/ 150058 h 1403586"/>
                <a:gd name="connsiteX93" fmla="*/ 150862 w 2862789"/>
                <a:gd name="connsiteY93" fmla="*/ 152615 h 1403586"/>
                <a:gd name="connsiteX94" fmla="*/ 151663 w 2862789"/>
                <a:gd name="connsiteY94" fmla="*/ 151813 h 1403586"/>
                <a:gd name="connsiteX95" fmla="*/ 122774 w 2862789"/>
                <a:gd name="connsiteY95" fmla="*/ 122964 h 1403586"/>
                <a:gd name="connsiteX96" fmla="*/ 2801886 w 2862789"/>
                <a:gd name="connsiteY96" fmla="*/ 60987 h 1403586"/>
                <a:gd name="connsiteX97" fmla="*/ 2773038 w 2862789"/>
                <a:gd name="connsiteY97" fmla="*/ 89875 h 1403586"/>
                <a:gd name="connsiteX98" fmla="*/ 89875 w 2862789"/>
                <a:gd name="connsiteY98" fmla="*/ 91712 h 1403586"/>
                <a:gd name="connsiteX99" fmla="*/ 60987 w 2862789"/>
                <a:gd name="connsiteY99" fmla="*/ 62864 h 1403586"/>
                <a:gd name="connsiteX100" fmla="*/ 2862789 w 2862789"/>
                <a:gd name="connsiteY100" fmla="*/ 0 h 1403586"/>
                <a:gd name="connsiteX101" fmla="*/ 2833941 w 2862789"/>
                <a:gd name="connsiteY101" fmla="*/ 28888 h 1403586"/>
                <a:gd name="connsiteX102" fmla="*/ 28889 w 2862789"/>
                <a:gd name="connsiteY102" fmla="*/ 30809 h 1403586"/>
                <a:gd name="connsiteX103" fmla="*/ 0 w 2862789"/>
                <a:gd name="connsiteY103" fmla="*/ 1961 h 140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62789" h="1403586">
                  <a:moveTo>
                    <a:pt x="1466834" y="1397869"/>
                  </a:moveTo>
                  <a:lnTo>
                    <a:pt x="1461125" y="1403586"/>
                  </a:lnTo>
                  <a:lnTo>
                    <a:pt x="1403547" y="1403586"/>
                  </a:lnTo>
                  <a:lnTo>
                    <a:pt x="1397869" y="1397917"/>
                  </a:lnTo>
                  <a:close/>
                  <a:moveTo>
                    <a:pt x="1527736" y="1336884"/>
                  </a:moveTo>
                  <a:lnTo>
                    <a:pt x="1498887" y="1365772"/>
                  </a:lnTo>
                  <a:lnTo>
                    <a:pt x="1365772" y="1365863"/>
                  </a:lnTo>
                  <a:lnTo>
                    <a:pt x="1336884" y="1337014"/>
                  </a:lnTo>
                  <a:close/>
                  <a:moveTo>
                    <a:pt x="1588639" y="1275897"/>
                  </a:moveTo>
                  <a:lnTo>
                    <a:pt x="1559790" y="1304785"/>
                  </a:lnTo>
                  <a:lnTo>
                    <a:pt x="1305588" y="1305761"/>
                  </a:lnTo>
                  <a:lnTo>
                    <a:pt x="1306389" y="1304959"/>
                  </a:lnTo>
                  <a:lnTo>
                    <a:pt x="1277501" y="1276110"/>
                  </a:lnTo>
                  <a:close/>
                  <a:moveTo>
                    <a:pt x="1648741" y="1215713"/>
                  </a:moveTo>
                  <a:lnTo>
                    <a:pt x="1619891" y="1244602"/>
                  </a:lnTo>
                  <a:lnTo>
                    <a:pt x="1244602" y="1244859"/>
                  </a:lnTo>
                  <a:lnTo>
                    <a:pt x="1215714" y="1216010"/>
                  </a:lnTo>
                  <a:close/>
                  <a:moveTo>
                    <a:pt x="1709643" y="1154727"/>
                  </a:moveTo>
                  <a:lnTo>
                    <a:pt x="1680795" y="1183615"/>
                  </a:lnTo>
                  <a:lnTo>
                    <a:pt x="1183615" y="1183956"/>
                  </a:lnTo>
                  <a:lnTo>
                    <a:pt x="1154727" y="1155107"/>
                  </a:lnTo>
                  <a:close/>
                  <a:moveTo>
                    <a:pt x="1770546" y="1093741"/>
                  </a:moveTo>
                  <a:lnTo>
                    <a:pt x="1741698" y="1122629"/>
                  </a:lnTo>
                  <a:lnTo>
                    <a:pt x="1122629" y="1123053"/>
                  </a:lnTo>
                  <a:lnTo>
                    <a:pt x="1094544" y="1095006"/>
                  </a:lnTo>
                  <a:close/>
                  <a:moveTo>
                    <a:pt x="1831449" y="1032755"/>
                  </a:moveTo>
                  <a:lnTo>
                    <a:pt x="1802600" y="1061643"/>
                  </a:lnTo>
                  <a:lnTo>
                    <a:pt x="1062445" y="1062951"/>
                  </a:lnTo>
                  <a:lnTo>
                    <a:pt x="1063246" y="1062149"/>
                  </a:lnTo>
                  <a:lnTo>
                    <a:pt x="1034358" y="1033300"/>
                  </a:lnTo>
                  <a:close/>
                  <a:moveTo>
                    <a:pt x="1891550" y="972571"/>
                  </a:moveTo>
                  <a:lnTo>
                    <a:pt x="1862702" y="1001459"/>
                  </a:lnTo>
                  <a:lnTo>
                    <a:pt x="1001459" y="1002049"/>
                  </a:lnTo>
                  <a:lnTo>
                    <a:pt x="972571" y="973200"/>
                  </a:lnTo>
                  <a:close/>
                  <a:moveTo>
                    <a:pt x="1952453" y="911585"/>
                  </a:moveTo>
                  <a:lnTo>
                    <a:pt x="1923604" y="940473"/>
                  </a:lnTo>
                  <a:lnTo>
                    <a:pt x="940473" y="941146"/>
                  </a:lnTo>
                  <a:lnTo>
                    <a:pt x="911585" y="912297"/>
                  </a:lnTo>
                  <a:close/>
                  <a:moveTo>
                    <a:pt x="2013356" y="850598"/>
                  </a:moveTo>
                  <a:lnTo>
                    <a:pt x="1984507" y="879486"/>
                  </a:lnTo>
                  <a:lnTo>
                    <a:pt x="880289" y="881044"/>
                  </a:lnTo>
                  <a:lnTo>
                    <a:pt x="881090" y="880242"/>
                  </a:lnTo>
                  <a:lnTo>
                    <a:pt x="852202" y="851393"/>
                  </a:lnTo>
                  <a:close/>
                  <a:moveTo>
                    <a:pt x="2074259" y="789612"/>
                  </a:moveTo>
                  <a:lnTo>
                    <a:pt x="2045410" y="818500"/>
                  </a:lnTo>
                  <a:lnTo>
                    <a:pt x="819303" y="820142"/>
                  </a:lnTo>
                  <a:lnTo>
                    <a:pt x="820104" y="819339"/>
                  </a:lnTo>
                  <a:lnTo>
                    <a:pt x="791216" y="790491"/>
                  </a:lnTo>
                  <a:close/>
                  <a:moveTo>
                    <a:pt x="2134360" y="729428"/>
                  </a:moveTo>
                  <a:lnTo>
                    <a:pt x="2105511" y="758316"/>
                  </a:lnTo>
                  <a:lnTo>
                    <a:pt x="758316" y="759239"/>
                  </a:lnTo>
                  <a:lnTo>
                    <a:pt x="729428" y="730390"/>
                  </a:lnTo>
                  <a:close/>
                  <a:moveTo>
                    <a:pt x="2195263" y="668442"/>
                  </a:moveTo>
                  <a:lnTo>
                    <a:pt x="2166414" y="697330"/>
                  </a:lnTo>
                  <a:lnTo>
                    <a:pt x="697331" y="698336"/>
                  </a:lnTo>
                  <a:lnTo>
                    <a:pt x="668442" y="669488"/>
                  </a:lnTo>
                  <a:close/>
                  <a:moveTo>
                    <a:pt x="2256165" y="607456"/>
                  </a:moveTo>
                  <a:lnTo>
                    <a:pt x="2227317" y="636344"/>
                  </a:lnTo>
                  <a:lnTo>
                    <a:pt x="637146" y="638235"/>
                  </a:lnTo>
                  <a:lnTo>
                    <a:pt x="637948" y="637432"/>
                  </a:lnTo>
                  <a:lnTo>
                    <a:pt x="609059" y="608584"/>
                  </a:lnTo>
                  <a:close/>
                  <a:moveTo>
                    <a:pt x="2316267" y="547272"/>
                  </a:moveTo>
                  <a:lnTo>
                    <a:pt x="2287419" y="576160"/>
                  </a:lnTo>
                  <a:lnTo>
                    <a:pt x="576160" y="577332"/>
                  </a:lnTo>
                  <a:lnTo>
                    <a:pt x="547272" y="548483"/>
                  </a:lnTo>
                  <a:close/>
                  <a:moveTo>
                    <a:pt x="2377170" y="486286"/>
                  </a:moveTo>
                  <a:lnTo>
                    <a:pt x="2348321" y="515174"/>
                  </a:lnTo>
                  <a:lnTo>
                    <a:pt x="515174" y="516429"/>
                  </a:lnTo>
                  <a:lnTo>
                    <a:pt x="486286" y="487581"/>
                  </a:lnTo>
                  <a:close/>
                  <a:moveTo>
                    <a:pt x="2438073" y="425299"/>
                  </a:moveTo>
                  <a:lnTo>
                    <a:pt x="2409224" y="454187"/>
                  </a:lnTo>
                  <a:lnTo>
                    <a:pt x="454187" y="455526"/>
                  </a:lnTo>
                  <a:lnTo>
                    <a:pt x="425299" y="426677"/>
                  </a:lnTo>
                  <a:close/>
                  <a:moveTo>
                    <a:pt x="2498976" y="364313"/>
                  </a:moveTo>
                  <a:lnTo>
                    <a:pt x="2470126" y="393202"/>
                  </a:lnTo>
                  <a:lnTo>
                    <a:pt x="394004" y="395425"/>
                  </a:lnTo>
                  <a:lnTo>
                    <a:pt x="394805" y="394623"/>
                  </a:lnTo>
                  <a:lnTo>
                    <a:pt x="365917" y="365774"/>
                  </a:lnTo>
                  <a:close/>
                  <a:moveTo>
                    <a:pt x="2559077" y="304129"/>
                  </a:moveTo>
                  <a:lnTo>
                    <a:pt x="2530228" y="333017"/>
                  </a:lnTo>
                  <a:lnTo>
                    <a:pt x="333017" y="334522"/>
                  </a:lnTo>
                  <a:lnTo>
                    <a:pt x="304129" y="305673"/>
                  </a:lnTo>
                  <a:close/>
                  <a:moveTo>
                    <a:pt x="2619980" y="243143"/>
                  </a:moveTo>
                  <a:lnTo>
                    <a:pt x="2591131" y="272031"/>
                  </a:lnTo>
                  <a:lnTo>
                    <a:pt x="272032" y="273620"/>
                  </a:lnTo>
                  <a:lnTo>
                    <a:pt x="243144" y="244771"/>
                  </a:lnTo>
                  <a:close/>
                  <a:moveTo>
                    <a:pt x="2680882" y="182157"/>
                  </a:moveTo>
                  <a:lnTo>
                    <a:pt x="2652034" y="211045"/>
                  </a:lnTo>
                  <a:lnTo>
                    <a:pt x="211847" y="213518"/>
                  </a:lnTo>
                  <a:lnTo>
                    <a:pt x="212649" y="212715"/>
                  </a:lnTo>
                  <a:lnTo>
                    <a:pt x="183761" y="183867"/>
                  </a:lnTo>
                  <a:close/>
                  <a:moveTo>
                    <a:pt x="2741785" y="121170"/>
                  </a:moveTo>
                  <a:lnTo>
                    <a:pt x="2712937" y="150058"/>
                  </a:lnTo>
                  <a:lnTo>
                    <a:pt x="150862" y="152615"/>
                  </a:lnTo>
                  <a:lnTo>
                    <a:pt x="151663" y="151813"/>
                  </a:lnTo>
                  <a:lnTo>
                    <a:pt x="122774" y="122964"/>
                  </a:lnTo>
                  <a:close/>
                  <a:moveTo>
                    <a:pt x="2801886" y="60987"/>
                  </a:moveTo>
                  <a:lnTo>
                    <a:pt x="2773038" y="89875"/>
                  </a:lnTo>
                  <a:lnTo>
                    <a:pt x="89875" y="91712"/>
                  </a:lnTo>
                  <a:lnTo>
                    <a:pt x="60987" y="62864"/>
                  </a:lnTo>
                  <a:close/>
                  <a:moveTo>
                    <a:pt x="2862789" y="0"/>
                  </a:moveTo>
                  <a:lnTo>
                    <a:pt x="2833941" y="28888"/>
                  </a:lnTo>
                  <a:lnTo>
                    <a:pt x="28889" y="30809"/>
                  </a:lnTo>
                  <a:lnTo>
                    <a:pt x="0" y="1961"/>
                  </a:lnTo>
                  <a:close/>
                </a:path>
              </a:pathLst>
            </a:custGeom>
            <a:solidFill>
              <a:schemeClr val="accent5"/>
            </a:solidFill>
            <a:ln w="1133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Rectangle 23">
              <a:extLst>
                <a:ext uri="{FF2B5EF4-FFF2-40B4-BE49-F238E27FC236}">
                  <a16:creationId xmlns:a16="http://schemas.microsoft.com/office/drawing/2014/main" id="{933AAA00-0A12-7287-92DD-C01B94E2E642}"/>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148347C9-CBCC-3661-B3B3-3292E0031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902533">
              <a:off x="1574706" y="1900474"/>
              <a:ext cx="2029968" cy="2029968"/>
            </a:xfrm>
            <a:prstGeom prst="rect">
              <a:avLst/>
            </a:prstGeom>
          </p:spPr>
        </p:pic>
        <p:sp>
          <p:nvSpPr>
            <p:cNvPr id="10" name="Rectangle 23">
              <a:extLst>
                <a:ext uri="{FF2B5EF4-FFF2-40B4-BE49-F238E27FC236}">
                  <a16:creationId xmlns:a16="http://schemas.microsoft.com/office/drawing/2014/main" id="{401E68BB-E03C-4749-3096-3061C9989CC3}"/>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AC389306-242D-39B6-ADAE-59638F0BA27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708786">
              <a:off x="145529" y="3355869"/>
              <a:ext cx="2029968" cy="2029968"/>
            </a:xfrm>
            <a:prstGeom prst="rect">
              <a:avLst/>
            </a:prstGeom>
          </p:spPr>
        </p:pic>
        <p:pic>
          <p:nvPicPr>
            <p:cNvPr id="15" name="Graphic 14">
              <a:extLst>
                <a:ext uri="{FF2B5EF4-FFF2-40B4-BE49-F238E27FC236}">
                  <a16:creationId xmlns:a16="http://schemas.microsoft.com/office/drawing/2014/main" id="{1BC2A64D-10AA-7348-90BF-CB096F455CC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16" name="Group 15">
              <a:extLst>
                <a:ext uri="{FF2B5EF4-FFF2-40B4-BE49-F238E27FC236}">
                  <a16:creationId xmlns:a16="http://schemas.microsoft.com/office/drawing/2014/main" id="{C5B8B625-9F54-28FF-DD04-CA525EC0A11A}"/>
                </a:ext>
              </a:extLst>
            </p:cNvPr>
            <p:cNvGrpSpPr/>
            <p:nvPr userDrawn="1"/>
          </p:nvGrpSpPr>
          <p:grpSpPr>
            <a:xfrm>
              <a:off x="1159403" y="5806395"/>
              <a:ext cx="2870810" cy="1000774"/>
              <a:chOff x="-13699" y="5839164"/>
              <a:chExt cx="2862790" cy="1000774"/>
            </a:xfrm>
          </p:grpSpPr>
          <p:sp>
            <p:nvSpPr>
              <p:cNvPr id="59" name="Freeform: Shape 58">
                <a:extLst>
                  <a:ext uri="{FF2B5EF4-FFF2-40B4-BE49-F238E27FC236}">
                    <a16:creationId xmlns:a16="http://schemas.microsoft.com/office/drawing/2014/main" id="{698A27A5-961B-09BA-BE34-1FD2E6DC6DFC}"/>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Freeform: Shape 59">
                <a:extLst>
                  <a:ext uri="{FF2B5EF4-FFF2-40B4-BE49-F238E27FC236}">
                    <a16:creationId xmlns:a16="http://schemas.microsoft.com/office/drawing/2014/main" id="{22896102-0A6A-4571-8DB4-2DA2D28FD36F}"/>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Freeform: Shape 60">
                <a:extLst>
                  <a:ext uri="{FF2B5EF4-FFF2-40B4-BE49-F238E27FC236}">
                    <a16:creationId xmlns:a16="http://schemas.microsoft.com/office/drawing/2014/main" id="{7E29660C-8666-44A6-7C19-7ACA51B442AB}"/>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Freeform: Shape 61">
                <a:extLst>
                  <a:ext uri="{FF2B5EF4-FFF2-40B4-BE49-F238E27FC236}">
                    <a16:creationId xmlns:a16="http://schemas.microsoft.com/office/drawing/2014/main" id="{6CBD9CB8-E278-2FCD-E17D-9ABF36F80102}"/>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3" name="Freeform: Shape 62">
                <a:extLst>
                  <a:ext uri="{FF2B5EF4-FFF2-40B4-BE49-F238E27FC236}">
                    <a16:creationId xmlns:a16="http://schemas.microsoft.com/office/drawing/2014/main" id="{8B27392B-9B40-8E51-FF3B-9338453A8C3E}"/>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ACA02CFF-1F9B-7252-5CC4-450160D6E522}"/>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Freeform: Shape 64">
                <a:extLst>
                  <a:ext uri="{FF2B5EF4-FFF2-40B4-BE49-F238E27FC236}">
                    <a16:creationId xmlns:a16="http://schemas.microsoft.com/office/drawing/2014/main" id="{6E35E722-C84D-D201-4545-577C23B1F3F4}"/>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a16="http://schemas.microsoft.com/office/drawing/2014/main" id="{460E1C26-3A41-87A3-3541-95C7F6D761CB}"/>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7" name="Freeform: Shape 66">
                <a:extLst>
                  <a:ext uri="{FF2B5EF4-FFF2-40B4-BE49-F238E27FC236}">
                    <a16:creationId xmlns:a16="http://schemas.microsoft.com/office/drawing/2014/main" id="{D4FC4CD2-EAE1-3C16-6690-5C07D51EC8D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id="{A69B508F-8CE7-1610-7BB4-124D1D7681BB}"/>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Shape 68">
                <a:extLst>
                  <a:ext uri="{FF2B5EF4-FFF2-40B4-BE49-F238E27FC236}">
                    <a16:creationId xmlns:a16="http://schemas.microsoft.com/office/drawing/2014/main" id="{016926AD-3934-2871-D535-67EBA72882FB}"/>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0" name="Freeform: Shape 69">
                <a:extLst>
                  <a:ext uri="{FF2B5EF4-FFF2-40B4-BE49-F238E27FC236}">
                    <a16:creationId xmlns:a16="http://schemas.microsoft.com/office/drawing/2014/main" id="{A7D40467-1625-CC48-F600-177D8C001CE4}"/>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Freeform: Shape 70">
                <a:extLst>
                  <a:ext uri="{FF2B5EF4-FFF2-40B4-BE49-F238E27FC236}">
                    <a16:creationId xmlns:a16="http://schemas.microsoft.com/office/drawing/2014/main" id="{EB4E4D86-B47F-1CCF-C459-F61854878DB2}"/>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2" name="Freeform: Shape 71">
                <a:extLst>
                  <a:ext uri="{FF2B5EF4-FFF2-40B4-BE49-F238E27FC236}">
                    <a16:creationId xmlns:a16="http://schemas.microsoft.com/office/drawing/2014/main" id="{A88208BD-7F97-EBA9-A4D3-325DE6E040BB}"/>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Freeform: Shape 73">
                <a:extLst>
                  <a:ext uri="{FF2B5EF4-FFF2-40B4-BE49-F238E27FC236}">
                    <a16:creationId xmlns:a16="http://schemas.microsoft.com/office/drawing/2014/main" id="{01A0F99A-8EFA-0CE9-599E-6E58A8F18941}"/>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15138BBC-23BA-B47C-85E4-B9C794A4FA9F}"/>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63B11B02-C0FF-86D2-1918-786732640DEF}"/>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Shape 16">
              <a:extLst>
                <a:ext uri="{FF2B5EF4-FFF2-40B4-BE49-F238E27FC236}">
                  <a16:creationId xmlns:a16="http://schemas.microsoft.com/office/drawing/2014/main" id="{99102EF1-27D3-CDCE-1A49-7D9F1526B320}"/>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CE8770B5-0510-4190-6630-B46345E9A2CC}"/>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56FEB9BA-70F0-9E11-CAAA-B65085C9587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00CB42-E998-2FFC-D90B-841E67806DA3}"/>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2CACEC2-B721-744C-6538-97A461ADA36D}"/>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15D417A-A559-A7AB-415C-7D17281F1A1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76A03C1-FF21-0BBD-AB8D-06B981BF3CD5}"/>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8EE8A59-E45C-7DF1-C197-4EC750629BE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47429BB-CDDD-464F-1B91-754BE5C3E8B6}"/>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7B1F6ADD-F6AF-798E-7193-96C6F2EF919D}"/>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8F1152F-76B3-FF0C-1E35-613FBCB9184E}"/>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955A174-3AA0-4AE6-DE5F-D2428CCFEBBF}"/>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BD844FD-E759-A193-A1EC-A75702A430FC}"/>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35A07BA-1A9D-76E2-3D7D-E99A8EE2C8FF}"/>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1BE9B3CF-B8FB-45D2-B1DA-1768830D18CA}"/>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42B13A2-BE45-421D-140C-DFBD675E106E}"/>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52FB325-8FE3-4BE6-23E5-3C65DDFCAA40}"/>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0FEE669-0C5A-22B4-9569-F2E511D2440D}"/>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E59A6C5-86F7-A2DB-CCF6-9EF0334A0BC0}"/>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7E82795F-D354-12E8-8747-9A2045170F70}"/>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BC08D78-416E-6E9A-0B97-95C7D02D36EA}"/>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214B0F7-C587-8CC5-D990-02E52A288290}"/>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FAAC0B67-6A35-C3B9-0746-8DAD07BDA10C}"/>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4B4BF0D0-14B8-034D-BB40-782855E988CA}"/>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5EF93C85-0050-F161-F8E7-1E639383C5EE}"/>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A487C644-577C-0B6D-97C4-98B3C1F6EB7E}"/>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Freeform: Shape 44">
              <a:extLst>
                <a:ext uri="{FF2B5EF4-FFF2-40B4-BE49-F238E27FC236}">
                  <a16:creationId xmlns:a16="http://schemas.microsoft.com/office/drawing/2014/main" id="{6633DC59-488C-1250-9FFA-ED09517F1AD0}"/>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720DA5F9-5FC5-6577-3FAA-2361F1DDECBA}"/>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EF5198C9-7E93-AB7F-85BB-C65AD9E6B4FA}"/>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Freeform: Shape 47">
              <a:extLst>
                <a:ext uri="{FF2B5EF4-FFF2-40B4-BE49-F238E27FC236}">
                  <a16:creationId xmlns:a16="http://schemas.microsoft.com/office/drawing/2014/main" id="{F3AD0097-FE4F-3230-52A6-4434E6156BB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Freeform: Shape 48">
              <a:extLst>
                <a:ext uri="{FF2B5EF4-FFF2-40B4-BE49-F238E27FC236}">
                  <a16:creationId xmlns:a16="http://schemas.microsoft.com/office/drawing/2014/main" id="{D28612C7-AC4F-607F-8F90-DD08C855641C}"/>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F8CFF8A6-1D36-D67A-59F9-616030A75799}"/>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Freeform: Shape 50">
              <a:extLst>
                <a:ext uri="{FF2B5EF4-FFF2-40B4-BE49-F238E27FC236}">
                  <a16:creationId xmlns:a16="http://schemas.microsoft.com/office/drawing/2014/main" id="{1FB1A524-726E-BA1A-E0B5-B14DF415E718}"/>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8B3DDAB7-9C28-12C6-1661-E313FFF786D6}"/>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3" name="Freeform: Shape 52">
              <a:extLst>
                <a:ext uri="{FF2B5EF4-FFF2-40B4-BE49-F238E27FC236}">
                  <a16:creationId xmlns:a16="http://schemas.microsoft.com/office/drawing/2014/main" id="{A145C38F-F6FF-7501-B255-7B73EE6D2A4A}"/>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a16="http://schemas.microsoft.com/office/drawing/2014/main" id="{60932291-A5C6-A550-531D-C5AEC75C3AD5}"/>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5" name="Freeform: Shape 54">
              <a:extLst>
                <a:ext uri="{FF2B5EF4-FFF2-40B4-BE49-F238E27FC236}">
                  <a16:creationId xmlns:a16="http://schemas.microsoft.com/office/drawing/2014/main" id="{7F387A9B-3E23-1EB2-71DA-B3C97E2A032C}"/>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DD9C76B2-4C96-CD97-2205-973ECDD24906}"/>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90E32EED-6D4A-2903-9517-666654A89537}"/>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7">
              <a:extLst>
                <a:ext uri="{FF2B5EF4-FFF2-40B4-BE49-F238E27FC236}">
                  <a16:creationId xmlns:a16="http://schemas.microsoft.com/office/drawing/2014/main" id="{76F54D82-3399-E5F7-FCB8-5D8B7A45E7A7}"/>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Title 1">
            <a:extLst>
              <a:ext uri="{FF2B5EF4-FFF2-40B4-BE49-F238E27FC236}">
                <a16:creationId xmlns:a16="http://schemas.microsoft.com/office/drawing/2014/main" id="{A2FD680A-1F44-D86E-9195-C3D0930CEAE0}"/>
              </a:ext>
            </a:extLst>
          </p:cNvPr>
          <p:cNvSpPr>
            <a:spLocks noGrp="1"/>
          </p:cNvSpPr>
          <p:nvPr>
            <p:ph type="title" hasCustomPrompt="1"/>
          </p:nvPr>
        </p:nvSpPr>
        <p:spPr>
          <a:xfrm>
            <a:off x="4937758" y="160958"/>
            <a:ext cx="7040880" cy="1828800"/>
          </a:xfrm>
        </p:spPr>
        <p:txBody>
          <a:bodyPr anchor="b" anchorCtr="0">
            <a:noAutofit/>
          </a:bodyPr>
          <a:lstStyle>
            <a:lvl1pPr>
              <a:defRPr cap="all" baseline="0">
                <a:solidFill>
                  <a:schemeClr val="tx2"/>
                </a:solidFill>
              </a:defRPr>
            </a:lvl1pPr>
          </a:lstStyle>
          <a:p>
            <a:r>
              <a:rPr lang="en-US" dirty="0"/>
              <a:t>CLICK TO ADD TITLE</a:t>
            </a:r>
          </a:p>
        </p:txBody>
      </p:sp>
      <p:sp>
        <p:nvSpPr>
          <p:cNvPr id="5" name="Text Placeholder 9">
            <a:extLst>
              <a:ext uri="{FF2B5EF4-FFF2-40B4-BE49-F238E27FC236}">
                <a16:creationId xmlns:a16="http://schemas.microsoft.com/office/drawing/2014/main" id="{2CD0E855-5AAA-ED24-555E-9D06AA8D2399}"/>
              </a:ext>
            </a:extLst>
          </p:cNvPr>
          <p:cNvSpPr>
            <a:spLocks noGrp="1"/>
          </p:cNvSpPr>
          <p:nvPr>
            <p:ph type="body" sz="quarter" idx="15" hasCustomPrompt="1"/>
          </p:nvPr>
        </p:nvSpPr>
        <p:spPr>
          <a:xfrm>
            <a:off x="4937760" y="1977884"/>
            <a:ext cx="3200400" cy="990316"/>
          </a:xfrm>
        </p:spPr>
        <p:txBody>
          <a:bodyPr anchor="b" anchorCtr="0">
            <a:noAutofit/>
          </a:bodyPr>
          <a:lstStyle>
            <a:lvl1pPr marL="0" indent="0">
              <a:lnSpc>
                <a:spcPts val="2400"/>
              </a:lnSpc>
              <a:spcBef>
                <a:spcPts val="0"/>
              </a:spcBef>
              <a:buNone/>
              <a:defRPr sz="18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 name="Text Placeholder 9">
            <a:extLst>
              <a:ext uri="{FF2B5EF4-FFF2-40B4-BE49-F238E27FC236}">
                <a16:creationId xmlns:a16="http://schemas.microsoft.com/office/drawing/2014/main" id="{661A36AC-7E3E-1C27-D168-CE2C282B6DD9}"/>
              </a:ext>
            </a:extLst>
          </p:cNvPr>
          <p:cNvSpPr>
            <a:spLocks noGrp="1"/>
          </p:cNvSpPr>
          <p:nvPr>
            <p:ph type="body" sz="quarter" idx="13" hasCustomPrompt="1"/>
          </p:nvPr>
        </p:nvSpPr>
        <p:spPr>
          <a:xfrm>
            <a:off x="4937760" y="3029672"/>
            <a:ext cx="3200400" cy="921388"/>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8" name="Text Placeholder 9">
            <a:extLst>
              <a:ext uri="{FF2B5EF4-FFF2-40B4-BE49-F238E27FC236}">
                <a16:creationId xmlns:a16="http://schemas.microsoft.com/office/drawing/2014/main" id="{E75CF842-E286-B5FA-A183-841B86DBAE48}"/>
              </a:ext>
            </a:extLst>
          </p:cNvPr>
          <p:cNvSpPr>
            <a:spLocks noGrp="1"/>
          </p:cNvSpPr>
          <p:nvPr>
            <p:ph type="body" sz="quarter" idx="17" hasCustomPrompt="1"/>
          </p:nvPr>
        </p:nvSpPr>
        <p:spPr>
          <a:xfrm>
            <a:off x="4937760" y="4023861"/>
            <a:ext cx="3200400" cy="990316"/>
          </a:xfrm>
        </p:spPr>
        <p:txBody>
          <a:bodyPr anchor="b" anchorCtr="0">
            <a:noAutofit/>
          </a:bodyPr>
          <a:lstStyle>
            <a:lvl1pPr marL="0" indent="0">
              <a:lnSpc>
                <a:spcPts val="2400"/>
              </a:lnSpc>
              <a:spcBef>
                <a:spcPts val="0"/>
              </a:spcBef>
              <a:buNone/>
              <a:defRPr sz="18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 name="Text Placeholder 9">
            <a:extLst>
              <a:ext uri="{FF2B5EF4-FFF2-40B4-BE49-F238E27FC236}">
                <a16:creationId xmlns:a16="http://schemas.microsoft.com/office/drawing/2014/main" id="{C7D8F7B6-1D8A-3148-84EF-5A364459F395}"/>
              </a:ext>
            </a:extLst>
          </p:cNvPr>
          <p:cNvSpPr>
            <a:spLocks noGrp="1"/>
          </p:cNvSpPr>
          <p:nvPr>
            <p:ph type="body" sz="quarter" idx="16" hasCustomPrompt="1"/>
          </p:nvPr>
        </p:nvSpPr>
        <p:spPr>
          <a:xfrm>
            <a:off x="4937760" y="5070059"/>
            <a:ext cx="3200400" cy="921388"/>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0" name="Text Placeholder 9">
            <a:extLst>
              <a:ext uri="{FF2B5EF4-FFF2-40B4-BE49-F238E27FC236}">
                <a16:creationId xmlns:a16="http://schemas.microsoft.com/office/drawing/2014/main" id="{231E52A3-22B3-A63D-428A-E937FE7FB9C6}"/>
              </a:ext>
            </a:extLst>
          </p:cNvPr>
          <p:cNvSpPr>
            <a:spLocks noGrp="1"/>
          </p:cNvSpPr>
          <p:nvPr>
            <p:ph type="body" sz="quarter" idx="21" hasCustomPrompt="1"/>
          </p:nvPr>
        </p:nvSpPr>
        <p:spPr>
          <a:xfrm>
            <a:off x="8486217" y="1977884"/>
            <a:ext cx="3200400" cy="990316"/>
          </a:xfrm>
        </p:spPr>
        <p:txBody>
          <a:bodyPr anchor="b" anchorCtr="0">
            <a:noAutofit/>
          </a:bodyPr>
          <a:lstStyle>
            <a:lvl1pPr marL="0" indent="0">
              <a:lnSpc>
                <a:spcPts val="2400"/>
              </a:lnSpc>
              <a:spcBef>
                <a:spcPts val="0"/>
              </a:spcBef>
              <a:buNone/>
              <a:defRPr sz="18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1" name="Text Placeholder 9">
            <a:extLst>
              <a:ext uri="{FF2B5EF4-FFF2-40B4-BE49-F238E27FC236}">
                <a16:creationId xmlns:a16="http://schemas.microsoft.com/office/drawing/2014/main" id="{0794BF76-0A40-80BD-9C60-71FE450A67E8}"/>
              </a:ext>
            </a:extLst>
          </p:cNvPr>
          <p:cNvSpPr>
            <a:spLocks noGrp="1"/>
          </p:cNvSpPr>
          <p:nvPr>
            <p:ph type="body" sz="quarter" idx="20" hasCustomPrompt="1"/>
          </p:nvPr>
        </p:nvSpPr>
        <p:spPr>
          <a:xfrm>
            <a:off x="8486217" y="3024356"/>
            <a:ext cx="3200400" cy="921388"/>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2" name="Text Placeholder 9">
            <a:extLst>
              <a:ext uri="{FF2B5EF4-FFF2-40B4-BE49-F238E27FC236}">
                <a16:creationId xmlns:a16="http://schemas.microsoft.com/office/drawing/2014/main" id="{3F6C1E56-6C22-0B61-1BCE-89418391B8AE}"/>
              </a:ext>
            </a:extLst>
          </p:cNvPr>
          <p:cNvSpPr>
            <a:spLocks noGrp="1"/>
          </p:cNvSpPr>
          <p:nvPr>
            <p:ph type="body" sz="quarter" idx="23" hasCustomPrompt="1"/>
          </p:nvPr>
        </p:nvSpPr>
        <p:spPr>
          <a:xfrm>
            <a:off x="8486217" y="4023861"/>
            <a:ext cx="3200400" cy="990316"/>
          </a:xfrm>
        </p:spPr>
        <p:txBody>
          <a:bodyPr anchor="b" anchorCtr="0">
            <a:noAutofit/>
          </a:bodyPr>
          <a:lstStyle>
            <a:lvl1pPr marL="0" indent="0">
              <a:lnSpc>
                <a:spcPts val="2400"/>
              </a:lnSpc>
              <a:spcBef>
                <a:spcPts val="0"/>
              </a:spcBef>
              <a:buNone/>
              <a:defRPr sz="18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3" name="Text Placeholder 9">
            <a:extLst>
              <a:ext uri="{FF2B5EF4-FFF2-40B4-BE49-F238E27FC236}">
                <a16:creationId xmlns:a16="http://schemas.microsoft.com/office/drawing/2014/main" id="{5FB877DE-84D6-3895-8152-2056C2E8CDCF}"/>
              </a:ext>
            </a:extLst>
          </p:cNvPr>
          <p:cNvSpPr>
            <a:spLocks noGrp="1"/>
          </p:cNvSpPr>
          <p:nvPr>
            <p:ph type="body" sz="quarter" idx="22" hasCustomPrompt="1"/>
          </p:nvPr>
        </p:nvSpPr>
        <p:spPr>
          <a:xfrm>
            <a:off x="8486217" y="5064743"/>
            <a:ext cx="3200400" cy="921388"/>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0" name="Title 1">
            <a:extLst>
              <a:ext uri="{FF2B5EF4-FFF2-40B4-BE49-F238E27FC236}">
                <a16:creationId xmlns:a16="http://schemas.microsoft.com/office/drawing/2014/main" id="{16950EDF-BC1E-9E60-8507-FC8E83657DBE}"/>
              </a:ext>
            </a:extLst>
          </p:cNvPr>
          <p:cNvSpPr>
            <a:spLocks noGrp="1"/>
          </p:cNvSpPr>
          <p:nvPr>
            <p:ph type="title" hasCustomPrompt="1"/>
          </p:nvPr>
        </p:nvSpPr>
        <p:spPr>
          <a:xfrm>
            <a:off x="914400" y="160958"/>
            <a:ext cx="6754931" cy="1828800"/>
          </a:xfrm>
        </p:spPr>
        <p:txBody>
          <a:bodyPr anchor="b" anchorCtr="0">
            <a:noAutofit/>
          </a:bodyPr>
          <a:lstStyle>
            <a:lvl1pPr>
              <a:defRPr cap="all" baseline="0">
                <a:solidFill>
                  <a:schemeClr val="accent1"/>
                </a:solidFill>
              </a:defRPr>
            </a:lvl1pPr>
          </a:lstStyle>
          <a:p>
            <a:r>
              <a:rPr lang="en-US" dirty="0"/>
              <a:t>CLICK TO ADD TITLE</a:t>
            </a:r>
          </a:p>
        </p:txBody>
      </p:sp>
      <p:sp>
        <p:nvSpPr>
          <p:cNvPr id="12" name="Text Placeholder 9">
            <a:extLst>
              <a:ext uri="{FF2B5EF4-FFF2-40B4-BE49-F238E27FC236}">
                <a16:creationId xmlns:a16="http://schemas.microsoft.com/office/drawing/2014/main" id="{6BE9D224-1F8C-2CF5-E6D6-0C5BEB90032E}"/>
              </a:ext>
            </a:extLst>
          </p:cNvPr>
          <p:cNvSpPr>
            <a:spLocks noGrp="1"/>
          </p:cNvSpPr>
          <p:nvPr>
            <p:ph type="body" sz="quarter" idx="21" hasCustomPrompt="1"/>
          </p:nvPr>
        </p:nvSpPr>
        <p:spPr>
          <a:xfrm>
            <a:off x="920474" y="1977884"/>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3" name="Text Placeholder 9">
            <a:extLst>
              <a:ext uri="{FF2B5EF4-FFF2-40B4-BE49-F238E27FC236}">
                <a16:creationId xmlns:a16="http://schemas.microsoft.com/office/drawing/2014/main" id="{CF58C7B8-22C6-014C-0789-5E4293D73B0F}"/>
              </a:ext>
            </a:extLst>
          </p:cNvPr>
          <p:cNvSpPr>
            <a:spLocks noGrp="1"/>
          </p:cNvSpPr>
          <p:nvPr>
            <p:ph type="body" sz="quarter" idx="22" hasCustomPrompt="1"/>
          </p:nvPr>
        </p:nvSpPr>
        <p:spPr>
          <a:xfrm>
            <a:off x="920474" y="3029672"/>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4" name="Text Placeholder 9">
            <a:extLst>
              <a:ext uri="{FF2B5EF4-FFF2-40B4-BE49-F238E27FC236}">
                <a16:creationId xmlns:a16="http://schemas.microsoft.com/office/drawing/2014/main" id="{7E0D0B55-0327-E3DE-4325-DB2D827AE594}"/>
              </a:ext>
            </a:extLst>
          </p:cNvPr>
          <p:cNvSpPr>
            <a:spLocks noGrp="1"/>
          </p:cNvSpPr>
          <p:nvPr>
            <p:ph type="body" sz="quarter" idx="23" hasCustomPrompt="1"/>
          </p:nvPr>
        </p:nvSpPr>
        <p:spPr>
          <a:xfrm>
            <a:off x="920474" y="4023861"/>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5" name="Text Placeholder 9">
            <a:extLst>
              <a:ext uri="{FF2B5EF4-FFF2-40B4-BE49-F238E27FC236}">
                <a16:creationId xmlns:a16="http://schemas.microsoft.com/office/drawing/2014/main" id="{20827985-E8DF-2038-06F2-6264EB975A6B}"/>
              </a:ext>
            </a:extLst>
          </p:cNvPr>
          <p:cNvSpPr>
            <a:spLocks noGrp="1"/>
          </p:cNvSpPr>
          <p:nvPr>
            <p:ph type="body" sz="quarter" idx="24" hasCustomPrompt="1"/>
          </p:nvPr>
        </p:nvSpPr>
        <p:spPr>
          <a:xfrm>
            <a:off x="920474" y="5070059"/>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6" name="Text Placeholder 9">
            <a:extLst>
              <a:ext uri="{FF2B5EF4-FFF2-40B4-BE49-F238E27FC236}">
                <a16:creationId xmlns:a16="http://schemas.microsoft.com/office/drawing/2014/main" id="{95664EB6-8BF3-4CFC-846B-668D8C742880}"/>
              </a:ext>
            </a:extLst>
          </p:cNvPr>
          <p:cNvSpPr>
            <a:spLocks noGrp="1"/>
          </p:cNvSpPr>
          <p:nvPr>
            <p:ph type="body" sz="quarter" idx="25" hasCustomPrompt="1"/>
          </p:nvPr>
        </p:nvSpPr>
        <p:spPr>
          <a:xfrm>
            <a:off x="4468931" y="1977884"/>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7" name="Text Placeholder 9">
            <a:extLst>
              <a:ext uri="{FF2B5EF4-FFF2-40B4-BE49-F238E27FC236}">
                <a16:creationId xmlns:a16="http://schemas.microsoft.com/office/drawing/2014/main" id="{98C37213-EBE2-E58C-E4D2-5D98C77BF7D5}"/>
              </a:ext>
            </a:extLst>
          </p:cNvPr>
          <p:cNvSpPr>
            <a:spLocks noGrp="1"/>
          </p:cNvSpPr>
          <p:nvPr>
            <p:ph type="body" sz="quarter" idx="26" hasCustomPrompt="1"/>
          </p:nvPr>
        </p:nvSpPr>
        <p:spPr>
          <a:xfrm>
            <a:off x="4468931" y="3024356"/>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18" name="Text Placeholder 9">
            <a:extLst>
              <a:ext uri="{FF2B5EF4-FFF2-40B4-BE49-F238E27FC236}">
                <a16:creationId xmlns:a16="http://schemas.microsoft.com/office/drawing/2014/main" id="{E70C25E3-D976-817B-1C2F-1C67AA3A8088}"/>
              </a:ext>
            </a:extLst>
          </p:cNvPr>
          <p:cNvSpPr>
            <a:spLocks noGrp="1"/>
          </p:cNvSpPr>
          <p:nvPr>
            <p:ph type="body" sz="quarter" idx="27" hasCustomPrompt="1"/>
          </p:nvPr>
        </p:nvSpPr>
        <p:spPr>
          <a:xfrm>
            <a:off x="4468931" y="4023861"/>
            <a:ext cx="3200400" cy="990316"/>
          </a:xfrm>
        </p:spPr>
        <p:txBody>
          <a:bodyPr anchor="b" anchorCtr="0">
            <a:noAutofit/>
          </a:bodyPr>
          <a:lstStyle>
            <a:lvl1pPr marL="0" indent="0">
              <a:lnSpc>
                <a:spcPts val="2400"/>
              </a:lnSpc>
              <a:spcBef>
                <a:spcPts val="0"/>
              </a:spcBef>
              <a:buNone/>
              <a:defRPr sz="18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9" name="Text Placeholder 9">
            <a:extLst>
              <a:ext uri="{FF2B5EF4-FFF2-40B4-BE49-F238E27FC236}">
                <a16:creationId xmlns:a16="http://schemas.microsoft.com/office/drawing/2014/main" id="{09C60C81-C4C4-7D9A-DC82-11AD27EB1407}"/>
              </a:ext>
            </a:extLst>
          </p:cNvPr>
          <p:cNvSpPr>
            <a:spLocks noGrp="1"/>
          </p:cNvSpPr>
          <p:nvPr>
            <p:ph type="body" sz="quarter" idx="28" hasCustomPrompt="1"/>
          </p:nvPr>
        </p:nvSpPr>
        <p:spPr>
          <a:xfrm>
            <a:off x="4468931" y="5064743"/>
            <a:ext cx="3200400" cy="921388"/>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text</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56E8BCF-81D3-7A07-2C92-13E69CA96001}"/>
              </a:ext>
            </a:extLst>
          </p:cNvPr>
          <p:cNvSpPr>
            <a:spLocks noGrp="1"/>
          </p:cNvSpPr>
          <p:nvPr>
            <p:ph type="title" hasCustomPrompt="1"/>
          </p:nvPr>
        </p:nvSpPr>
        <p:spPr>
          <a:xfrm>
            <a:off x="914399" y="137794"/>
            <a:ext cx="6800849" cy="1828800"/>
          </a:xfrm>
        </p:spPr>
        <p:txBody>
          <a:bodyPr anchor="b" anchorCtr="0">
            <a:noAutofit/>
          </a:bodyPr>
          <a:lstStyle>
            <a:lvl1pPr>
              <a:defRPr cap="all" baseline="0">
                <a:solidFill>
                  <a:schemeClr val="tx2"/>
                </a:solidFill>
              </a:defRPr>
            </a:lvl1pPr>
          </a:lstStyle>
          <a:p>
            <a:r>
              <a:rPr lang="en-US" dirty="0"/>
              <a:t>CLICK TO ADD TITLE</a:t>
            </a:r>
          </a:p>
        </p:txBody>
      </p:sp>
      <p:sp>
        <p:nvSpPr>
          <p:cNvPr id="5" name="Text Placeholder 4">
            <a:extLst>
              <a:ext uri="{FF2B5EF4-FFF2-40B4-BE49-F238E27FC236}">
                <a16:creationId xmlns:a16="http://schemas.microsoft.com/office/drawing/2014/main" id="{69DA0B6D-2930-4680-77F4-DB951282EE6F}"/>
              </a:ext>
            </a:extLst>
          </p:cNvPr>
          <p:cNvSpPr>
            <a:spLocks noGrp="1"/>
          </p:cNvSpPr>
          <p:nvPr>
            <p:ph type="body" sz="quarter" idx="14"/>
          </p:nvPr>
        </p:nvSpPr>
        <p:spPr>
          <a:xfrm>
            <a:off x="914399" y="2164727"/>
            <a:ext cx="6800849" cy="3906779"/>
          </a:xfrm>
        </p:spPr>
        <p:txBody>
          <a:bodyPr>
            <a:normAutofit/>
          </a:bodyPr>
          <a:lstStyle>
            <a:lvl1pPr marL="0" indent="0">
              <a:lnSpc>
                <a:spcPts val="2400"/>
              </a:lnSpc>
              <a:buNone/>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a:extLst>
              <a:ext uri="{FF2B5EF4-FFF2-40B4-BE49-F238E27FC236}">
                <a16:creationId xmlns:a16="http://schemas.microsoft.com/office/drawing/2014/main" id="{C0491DC2-7EDD-588A-A77D-67C9C40E3D8B}"/>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1">
            <a:extLst>
              <a:ext uri="{FF2B5EF4-FFF2-40B4-BE49-F238E27FC236}">
                <a16:creationId xmlns:a16="http://schemas.microsoft.com/office/drawing/2014/main" id="{A2FD680A-1F44-D86E-9195-C3D0930CEAE0}"/>
              </a:ext>
            </a:extLst>
          </p:cNvPr>
          <p:cNvSpPr>
            <a:spLocks noGrp="1"/>
          </p:cNvSpPr>
          <p:nvPr>
            <p:ph type="title" hasCustomPrompt="1"/>
          </p:nvPr>
        </p:nvSpPr>
        <p:spPr>
          <a:xfrm>
            <a:off x="4937758" y="160958"/>
            <a:ext cx="7040880" cy="1828800"/>
          </a:xfrm>
        </p:spPr>
        <p:txBody>
          <a:bodyPr anchor="b" anchorCtr="0">
            <a:noAutofit/>
          </a:bodyPr>
          <a:lstStyle>
            <a:lvl1pPr>
              <a:defRPr cap="all" baseline="0">
                <a:solidFill>
                  <a:schemeClr val="tx2"/>
                </a:solidFill>
              </a:defRPr>
            </a:lvl1pPr>
          </a:lstStyle>
          <a:p>
            <a:r>
              <a:rPr lang="en-US" dirty="0"/>
              <a:t>CLICK TO ADD TITLE</a:t>
            </a:r>
          </a:p>
        </p:txBody>
      </p:sp>
      <p:sp>
        <p:nvSpPr>
          <p:cNvPr id="14" name="Content Placeholder 13">
            <a:extLst>
              <a:ext uri="{FF2B5EF4-FFF2-40B4-BE49-F238E27FC236}">
                <a16:creationId xmlns:a16="http://schemas.microsoft.com/office/drawing/2014/main" id="{15831EE4-979D-8C2C-81D2-847BF26984A5}"/>
              </a:ext>
            </a:extLst>
          </p:cNvPr>
          <p:cNvSpPr>
            <a:spLocks noGrp="1"/>
          </p:cNvSpPr>
          <p:nvPr>
            <p:ph sz="quarter" idx="22"/>
          </p:nvPr>
        </p:nvSpPr>
        <p:spPr>
          <a:xfrm>
            <a:off x="4937124" y="2243820"/>
            <a:ext cx="7040879" cy="3747627"/>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smtClean="0">
                <a:solidFill>
                  <a:schemeClr val="bg1"/>
                </a:solidFill>
                <a:latin typeface="+mn-lt"/>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lang="en-US" sz="1800" kern="1200" dirty="0" smtClean="0">
                <a:solidFill>
                  <a:schemeClr val="bg1"/>
                </a:solidFill>
                <a:latin typeface="+mn-lt"/>
                <a:ea typeface="+mn-ea"/>
                <a:cs typeface="+mn-cs"/>
              </a:defRPr>
            </a:lvl2pPr>
            <a:lvl3pPr marL="0" indent="0" algn="l" defTabSz="914400" rtl="0" eaLnBrk="1" latinLnBrk="0" hangingPunct="1">
              <a:lnSpc>
                <a:spcPct val="90000"/>
              </a:lnSpc>
              <a:spcBef>
                <a:spcPts val="1000"/>
              </a:spcBef>
              <a:buFont typeface="Arial" panose="020B0604020202020204" pitchFamily="34" charset="0"/>
              <a:buNone/>
              <a:defRPr lang="en-US" sz="1800" kern="1200" dirty="0" smtClean="0">
                <a:solidFill>
                  <a:schemeClr val="bg1"/>
                </a:solidFill>
                <a:latin typeface="+mn-lt"/>
                <a:ea typeface="+mn-ea"/>
                <a:cs typeface="+mn-cs"/>
              </a:defRPr>
            </a:lvl3pPr>
            <a:lvl4pPr marL="0" indent="0" algn="l" defTabSz="914400" rtl="0" eaLnBrk="1" latinLnBrk="0" hangingPunct="1">
              <a:lnSpc>
                <a:spcPct val="90000"/>
              </a:lnSpc>
              <a:spcBef>
                <a:spcPts val="1000"/>
              </a:spcBef>
              <a:buFont typeface="Arial" panose="020B0604020202020204" pitchFamily="34" charset="0"/>
              <a:buNone/>
              <a:defRPr lang="en-US" sz="1800" kern="1200" dirty="0" smtClean="0">
                <a:solidFill>
                  <a:schemeClr val="bg1"/>
                </a:solidFill>
                <a:latin typeface="+mn-lt"/>
                <a:ea typeface="+mn-ea"/>
                <a:cs typeface="+mn-cs"/>
              </a:defRPr>
            </a:lvl4pPr>
            <a:lvl5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8373876"/>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60000"/>
            <a:lumOff val="4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F46E6752-D6C0-F999-7C1C-631A5ECD221A}"/>
              </a:ext>
            </a:extLst>
          </p:cNvPr>
          <p:cNvSpPr>
            <a:spLocks noGrp="1"/>
          </p:cNvSpPr>
          <p:nvPr>
            <p:ph type="title" hasCustomPrompt="1"/>
          </p:nvPr>
        </p:nvSpPr>
        <p:spPr>
          <a:xfrm>
            <a:off x="3044952" y="137795"/>
            <a:ext cx="8535543" cy="1520465"/>
          </a:xfrm>
        </p:spPr>
        <p:txBody>
          <a:bodyPr anchor="b" anchorCtr="0">
            <a:noAutofit/>
          </a:bodyPr>
          <a:lstStyle>
            <a:lvl1pPr>
              <a:defRPr cap="all" baseline="0">
                <a:solidFill>
                  <a:schemeClr val="accent1"/>
                </a:solidFill>
              </a:defRPr>
            </a:lvl1pPr>
          </a:lstStyle>
          <a:p>
            <a:r>
              <a:rPr lang="en-US" dirty="0"/>
              <a:t>CLICK TO ADD TITLE</a:t>
            </a:r>
          </a:p>
        </p:txBody>
      </p:sp>
      <p:sp>
        <p:nvSpPr>
          <p:cNvPr id="5" name="Content Placeholder 4">
            <a:extLst>
              <a:ext uri="{FF2B5EF4-FFF2-40B4-BE49-F238E27FC236}">
                <a16:creationId xmlns:a16="http://schemas.microsoft.com/office/drawing/2014/main" id="{820BECF5-1A2B-D9B6-60CD-304A1C7FFCAC}"/>
              </a:ext>
            </a:extLst>
          </p:cNvPr>
          <p:cNvSpPr>
            <a:spLocks noGrp="1"/>
          </p:cNvSpPr>
          <p:nvPr>
            <p:ph sz="quarter" idx="19"/>
          </p:nvPr>
        </p:nvSpPr>
        <p:spPr>
          <a:xfrm>
            <a:off x="3044825" y="1995488"/>
            <a:ext cx="8515350" cy="3986212"/>
          </a:xfrm>
        </p:spPr>
        <p:txBody>
          <a:bodyPr>
            <a:normAutofit/>
          </a:bodyPr>
          <a:lstStyle>
            <a:lvl1pPr>
              <a:defRPr lang="en-US" sz="1800" kern="1200" dirty="0" smtClean="0">
                <a:solidFill>
                  <a:schemeClr val="tx1"/>
                </a:solidFill>
                <a:latin typeface="+mn-lt"/>
                <a:ea typeface="+mn-ea"/>
                <a:cs typeface="+mn-cs"/>
              </a:defRPr>
            </a:lvl1pPr>
            <a:lvl2pPr>
              <a:defRPr lang="en-US" sz="1800" kern="1200" dirty="0" smtClean="0">
                <a:solidFill>
                  <a:schemeClr val="tx1"/>
                </a:solidFill>
                <a:latin typeface="+mn-lt"/>
                <a:ea typeface="+mn-ea"/>
                <a:cs typeface="+mn-cs"/>
              </a:defRPr>
            </a:lvl2pPr>
            <a:lvl3pPr>
              <a:defRPr lang="en-US" sz="1800" kern="1200" dirty="0" smtClean="0">
                <a:solidFill>
                  <a:schemeClr val="tx1"/>
                </a:solidFill>
                <a:latin typeface="+mn-lt"/>
                <a:ea typeface="+mn-ea"/>
                <a:cs typeface="+mn-cs"/>
              </a:defRPr>
            </a:lvl3pPr>
            <a:lvl4pPr>
              <a:defRPr lang="en-US" sz="1800" kern="1200" dirty="0" smtClean="0">
                <a:solidFill>
                  <a:schemeClr val="tx1"/>
                </a:solidFill>
                <a:latin typeface="+mn-lt"/>
                <a:ea typeface="+mn-ea"/>
                <a:cs typeface="+mn-cs"/>
              </a:defRPr>
            </a:lvl4pPr>
            <a:lvl5pPr>
              <a:defRPr lang="en-US" sz="18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9948504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60CB87F-75C1-C51C-3B9A-83E26EABCE00}"/>
              </a:ext>
              <a:ext uri="{C183D7F6-B498-43B3-948B-1728B52AA6E4}">
                <adec:decorative xmlns:adec="http://schemas.microsoft.com/office/drawing/2017/decorative" val="1"/>
              </a:ext>
            </a:extLst>
          </p:cNvPr>
          <p:cNvGrpSpPr/>
          <p:nvPr userDrawn="1"/>
        </p:nvGrpSpPr>
        <p:grpSpPr>
          <a:xfrm>
            <a:off x="0" y="-4303"/>
            <a:ext cx="9279731" cy="6862303"/>
            <a:chOff x="0" y="-4303"/>
            <a:chExt cx="9279731" cy="6862303"/>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42875"/>
            <a:ext cx="5099392" cy="4352926"/>
          </a:xfrm>
        </p:spPr>
        <p:txBody>
          <a:bodyPr anchor="ctr" anchorCtr="0">
            <a:noAutofit/>
          </a:bodyPr>
          <a:lstStyle>
            <a:lvl1pPr algn="ctr">
              <a:defRPr sz="4400" cap="all" baseline="0">
                <a:solidFill>
                  <a:schemeClr val="tx2"/>
                </a:solidFill>
              </a:defRPr>
            </a:lvl1pPr>
          </a:lstStyle>
          <a:p>
            <a:r>
              <a:rPr lang="en-US" dirty="0"/>
              <a:t>Click to ADD 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702" r:id="rId7"/>
    <p:sldLayoutId id="2147483703" r:id="rId8"/>
    <p:sldLayoutId id="2147483681" r:id="rId9"/>
    <p:sldLayoutId id="2147483680" r:id="rId10"/>
    <p:sldLayoutId id="2147483694" r:id="rId11"/>
    <p:sldLayoutId id="2147483685" r:id="rId12"/>
    <p:sldLayoutId id="2147483696" r:id="rId13"/>
    <p:sldLayoutId id="2147483697" r:id="rId14"/>
    <p:sldLayoutId id="2147483687" r:id="rId15"/>
    <p:sldLayoutId id="2147483684" r:id="rId16"/>
    <p:sldLayoutId id="2147483698" r:id="rId17"/>
    <p:sldLayoutId id="2147483699" r:id="rId18"/>
    <p:sldLayoutId id="2147483700" r:id="rId19"/>
    <p:sldLayoutId id="2147483701" r:id="rId20"/>
    <p:sldLayoutId id="2147483676" r:id="rId21"/>
    <p:sldLayoutId id="2147483671" r:id="rId22"/>
    <p:sldLayoutId id="2147483670" r:id="rId23"/>
    <p:sldLayoutId id="2147483683" r:id="rId24"/>
    <p:sldLayoutId id="2147483672" r:id="rId25"/>
  </p:sldLayoutIdLst>
  <p:hf sldNum="0"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2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image" Target="../media/image62.jpeg"/><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703737" y="526213"/>
            <a:ext cx="5867327" cy="3439696"/>
          </a:xfrm>
        </p:spPr>
        <p:txBody>
          <a:bodyPr/>
          <a:lstStyle/>
          <a:p>
            <a:r>
              <a:rPr lang="en-US" dirty="0"/>
              <a:t>Set theory </a:t>
            </a:r>
            <a:r>
              <a:rPr lang="en-US" dirty="0" err="1"/>
              <a:t>ch</a:t>
            </a:r>
            <a:r>
              <a:rPr lang="en-US" dirty="0"/>
              <a:t> 9 arithmetic of the ordinal numbers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99832" y="3965908"/>
            <a:ext cx="5867327" cy="1624016"/>
          </a:xfrm>
        </p:spPr>
        <p:txBody>
          <a:bodyPr/>
          <a:lstStyle/>
          <a:p>
            <a:r>
              <a:rPr lang="en-US" dirty="0"/>
              <a:t>Mirjam Nilsson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1554480" y="192024"/>
            <a:ext cx="9713765" cy="1478026"/>
          </a:xfrm>
        </p:spPr>
        <p:txBody>
          <a:bodyPr/>
          <a:lstStyle/>
          <a:p>
            <a:r>
              <a:rPr lang="en-US" dirty="0"/>
              <a:t>BUSINESS MODEL</a:t>
            </a:r>
          </a:p>
        </p:txBody>
      </p:sp>
      <p:pic>
        <p:nvPicPr>
          <p:cNvPr id="65" name="Picture Placeholder 64" descr="Magnifying glass ">
            <a:extLst>
              <a:ext uri="{FF2B5EF4-FFF2-40B4-BE49-F238E27FC236}">
                <a16:creationId xmlns:a16="http://schemas.microsoft.com/office/drawing/2014/main" id="{A3BBD079-7562-665C-AB4E-264FA95430BF}"/>
              </a:ext>
            </a:extLst>
          </p:cNvPr>
          <p:cNvPicPr>
            <a:picLocks noGrp="1" noChangeAspect="1"/>
          </p:cNvPicPr>
          <p:nvPr>
            <p:ph type="pic" sz="quarter" idx="21"/>
          </p:nvPr>
        </p:nvPicPr>
        <p:blipFill>
          <a:blip r:embed="rId3">
            <a:extLst>
              <a:ext uri="{96DAC541-7B7A-43D3-8B79-37D633B846F1}">
                <asvg:svgBlip xmlns:asvg="http://schemas.microsoft.com/office/drawing/2016/SVG/main" r:embed="rId4"/>
              </a:ext>
            </a:extLst>
          </a:blip>
          <a:srcRect/>
          <a:stretch/>
        </p:blipFill>
        <p:spPr>
          <a:xfrm>
            <a:off x="2608325" y="2269334"/>
            <a:ext cx="914400" cy="914400"/>
          </a:xfrm>
        </p:spPr>
      </p:pic>
      <p:sp>
        <p:nvSpPr>
          <p:cNvPr id="6" name="Text Placeholder 5">
            <a:extLst>
              <a:ext uri="{FF2B5EF4-FFF2-40B4-BE49-F238E27FC236}">
                <a16:creationId xmlns:a16="http://schemas.microsoft.com/office/drawing/2014/main" id="{3EF7E5E6-2411-4199-BA08-EF574433C585}"/>
              </a:ext>
            </a:extLst>
          </p:cNvPr>
          <p:cNvSpPr>
            <a:spLocks noGrp="1"/>
          </p:cNvSpPr>
          <p:nvPr>
            <p:ph type="body" idx="13"/>
          </p:nvPr>
        </p:nvSpPr>
        <p:spPr>
          <a:xfrm>
            <a:off x="1554480" y="3366740"/>
            <a:ext cx="3022091" cy="878736"/>
          </a:xfrm>
        </p:spPr>
        <p:txBody>
          <a:bodyPr/>
          <a:lstStyle/>
          <a:p>
            <a:r>
              <a:rPr lang="en-US" dirty="0"/>
              <a:t>RESEARCH</a:t>
            </a:r>
          </a:p>
        </p:txBody>
      </p:sp>
      <p:sp>
        <p:nvSpPr>
          <p:cNvPr id="3" name="Content Placeholder 2">
            <a:extLst>
              <a:ext uri="{FF2B5EF4-FFF2-40B4-BE49-F238E27FC236}">
                <a16:creationId xmlns:a16="http://schemas.microsoft.com/office/drawing/2014/main" id="{D026614D-21E6-483C-8FE2-C9CF4346C75C}"/>
              </a:ext>
            </a:extLst>
          </p:cNvPr>
          <p:cNvSpPr>
            <a:spLocks noGrp="1"/>
          </p:cNvSpPr>
          <p:nvPr>
            <p:ph sz="half" idx="1"/>
          </p:nvPr>
        </p:nvSpPr>
        <p:spPr>
          <a:xfrm>
            <a:off x="1554480" y="4402639"/>
            <a:ext cx="3022091" cy="1601900"/>
          </a:xfrm>
        </p:spPr>
        <p:txBody>
          <a:bodyPr/>
          <a:lstStyle/>
          <a:p>
            <a:r>
              <a:rPr lang="en-US" noProof="1"/>
              <a:t>We based our research on market trends and social media</a:t>
            </a:r>
          </a:p>
          <a:p>
            <a:endParaRPr lang="en-US" dirty="0"/>
          </a:p>
        </p:txBody>
      </p:sp>
      <p:pic>
        <p:nvPicPr>
          <p:cNvPr id="67" name="Picture Placeholder 66" descr="Team">
            <a:extLst>
              <a:ext uri="{FF2B5EF4-FFF2-40B4-BE49-F238E27FC236}">
                <a16:creationId xmlns:a16="http://schemas.microsoft.com/office/drawing/2014/main" id="{53DD1D5F-332E-8AB0-7649-BEF73A88355E}"/>
              </a:ext>
            </a:extLst>
          </p:cNvPr>
          <p:cNvPicPr>
            <a:picLocks noGrp="1" noChangeAspect="1"/>
          </p:cNvPicPr>
          <p:nvPr>
            <p:ph type="pic" sz="quarter" idx="22"/>
          </p:nvPr>
        </p:nvPicPr>
        <p:blipFill>
          <a:blip r:embed="rId5">
            <a:extLst>
              <a:ext uri="{96DAC541-7B7A-43D3-8B79-37D633B846F1}">
                <asvg:svgBlip xmlns:asvg="http://schemas.microsoft.com/office/drawing/2016/SVG/main" r:embed="rId6"/>
              </a:ext>
            </a:extLst>
          </a:blip>
          <a:srcRect/>
          <a:stretch/>
        </p:blipFill>
        <p:spPr>
          <a:xfrm>
            <a:off x="5954162" y="2269334"/>
            <a:ext cx="914400" cy="914400"/>
          </a:xfrm>
        </p:spPr>
      </p:pic>
      <p:sp>
        <p:nvSpPr>
          <p:cNvPr id="8" name="Text Placeholder 7">
            <a:extLst>
              <a:ext uri="{FF2B5EF4-FFF2-40B4-BE49-F238E27FC236}">
                <a16:creationId xmlns:a16="http://schemas.microsoft.com/office/drawing/2014/main" id="{CEC37629-42BA-462B-B066-292B3B37327E}"/>
              </a:ext>
            </a:extLst>
          </p:cNvPr>
          <p:cNvSpPr>
            <a:spLocks noGrp="1"/>
          </p:cNvSpPr>
          <p:nvPr>
            <p:ph type="body" idx="15"/>
          </p:nvPr>
        </p:nvSpPr>
        <p:spPr>
          <a:xfrm>
            <a:off x="4900317" y="3359889"/>
            <a:ext cx="3022091" cy="878736"/>
          </a:xfrm>
        </p:spPr>
        <p:txBody>
          <a:bodyPr/>
          <a:lstStyle/>
          <a:p>
            <a:r>
              <a:rPr lang="en-US" dirty="0"/>
              <a:t>ABSTRACT</a:t>
            </a:r>
          </a:p>
        </p:txBody>
      </p:sp>
      <p:sp>
        <p:nvSpPr>
          <p:cNvPr id="7" name="Content Placeholder 6">
            <a:extLst>
              <a:ext uri="{FF2B5EF4-FFF2-40B4-BE49-F238E27FC236}">
                <a16:creationId xmlns:a16="http://schemas.microsoft.com/office/drawing/2014/main" id="{E6614090-4A8B-46A2-BCB9-23379FE06BFA}"/>
              </a:ext>
            </a:extLst>
          </p:cNvPr>
          <p:cNvSpPr>
            <a:spLocks noGrp="1"/>
          </p:cNvSpPr>
          <p:nvPr>
            <p:ph sz="half" idx="14"/>
          </p:nvPr>
        </p:nvSpPr>
        <p:spPr>
          <a:xfrm>
            <a:off x="4900317" y="4395788"/>
            <a:ext cx="3022091" cy="1601900"/>
          </a:xfrm>
        </p:spPr>
        <p:txBody>
          <a:bodyPr/>
          <a:lstStyle/>
          <a:p>
            <a:r>
              <a:rPr lang="en-US" noProof="1"/>
              <a:t>We believe people need more products specifically dedicated to this niche market</a:t>
            </a:r>
          </a:p>
          <a:p>
            <a:endParaRPr lang="en-US" dirty="0"/>
          </a:p>
        </p:txBody>
      </p:sp>
      <p:pic>
        <p:nvPicPr>
          <p:cNvPr id="69" name="Picture Placeholder 68" descr="Refresh">
            <a:extLst>
              <a:ext uri="{FF2B5EF4-FFF2-40B4-BE49-F238E27FC236}">
                <a16:creationId xmlns:a16="http://schemas.microsoft.com/office/drawing/2014/main" id="{3DE61B49-1A74-97B9-5CF7-99671DFAD4C5}"/>
              </a:ext>
            </a:extLst>
          </p:cNvPr>
          <p:cNvPicPr>
            <a:picLocks noGrp="1" noChangeAspect="1"/>
          </p:cNvPicPr>
          <p:nvPr>
            <p:ph type="pic" sz="quarter" idx="23"/>
          </p:nvPr>
        </p:nvPicPr>
        <p:blipFill>
          <a:blip r:embed="rId7">
            <a:extLst>
              <a:ext uri="{96DAC541-7B7A-43D3-8B79-37D633B846F1}">
                <asvg:svgBlip xmlns:asvg="http://schemas.microsoft.com/office/drawing/2016/SVG/main" r:embed="rId8"/>
              </a:ext>
            </a:extLst>
          </a:blip>
          <a:srcRect/>
          <a:stretch/>
        </p:blipFill>
        <p:spPr>
          <a:xfrm>
            <a:off x="9299999" y="2269334"/>
            <a:ext cx="914400" cy="914400"/>
          </a:xfrm>
        </p:spPr>
      </p:pic>
      <p:sp>
        <p:nvSpPr>
          <p:cNvPr id="5" name="Text Placeholder 4">
            <a:extLst>
              <a:ext uri="{FF2B5EF4-FFF2-40B4-BE49-F238E27FC236}">
                <a16:creationId xmlns:a16="http://schemas.microsoft.com/office/drawing/2014/main" id="{771AD60F-B816-490D-81D4-73DD13910439}"/>
              </a:ext>
            </a:extLst>
          </p:cNvPr>
          <p:cNvSpPr>
            <a:spLocks noGrp="1"/>
          </p:cNvSpPr>
          <p:nvPr>
            <p:ph type="body" sz="quarter" idx="3"/>
          </p:nvPr>
        </p:nvSpPr>
        <p:spPr>
          <a:xfrm>
            <a:off x="8246154" y="3364835"/>
            <a:ext cx="3022091" cy="878736"/>
          </a:xfrm>
        </p:spPr>
        <p:txBody>
          <a:bodyPr/>
          <a:lstStyle/>
          <a:p>
            <a:r>
              <a:rPr lang="en-US" dirty="0"/>
              <a:t>DESIGN</a:t>
            </a:r>
          </a:p>
        </p:txBody>
      </p:sp>
      <p:sp>
        <p:nvSpPr>
          <p:cNvPr id="4" name="Content Placeholder 3">
            <a:extLst>
              <a:ext uri="{FF2B5EF4-FFF2-40B4-BE49-F238E27FC236}">
                <a16:creationId xmlns:a16="http://schemas.microsoft.com/office/drawing/2014/main" id="{FA5B6D57-2EB5-41BE-ACA0-29F300D5F21B}"/>
              </a:ext>
            </a:extLst>
          </p:cNvPr>
          <p:cNvSpPr>
            <a:spLocks noGrp="1"/>
          </p:cNvSpPr>
          <p:nvPr>
            <p:ph sz="half" idx="2"/>
          </p:nvPr>
        </p:nvSpPr>
        <p:spPr>
          <a:xfrm>
            <a:off x="8246154" y="4402639"/>
            <a:ext cx="3022091" cy="1601900"/>
          </a:xfrm>
        </p:spPr>
        <p:txBody>
          <a:bodyPr/>
          <a:lstStyle/>
          <a:p>
            <a:r>
              <a:rPr lang="en-US" noProof="1"/>
              <a:t>Minimalist and easy to use </a:t>
            </a:r>
          </a:p>
        </p:txBody>
      </p:sp>
      <p:pic>
        <p:nvPicPr>
          <p:cNvPr id="10" name="Picture 9">
            <a:extLst>
              <a:ext uri="{FF2B5EF4-FFF2-40B4-BE49-F238E27FC236}">
                <a16:creationId xmlns:a16="http://schemas.microsoft.com/office/drawing/2014/main" id="{40D45910-1B69-FB65-7895-7BA9C21A823E}"/>
              </a:ext>
            </a:extLst>
          </p:cNvPr>
          <p:cNvPicPr>
            <a:picLocks noChangeAspect="1"/>
          </p:cNvPicPr>
          <p:nvPr/>
        </p:nvPicPr>
        <p:blipFill>
          <a:blip r:embed="rId9"/>
          <a:stretch>
            <a:fillRect/>
          </a:stretch>
        </p:blipFill>
        <p:spPr>
          <a:xfrm>
            <a:off x="0" y="190500"/>
            <a:ext cx="12192000" cy="6477000"/>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3044952" y="137795"/>
            <a:ext cx="8535543" cy="1520465"/>
          </a:xfrm>
        </p:spPr>
        <p:txBody>
          <a:bodyPr/>
          <a:lstStyle/>
          <a:p>
            <a:r>
              <a:rPr lang="en-US" dirty="0"/>
              <a:t>MARKET OVERVIEW</a:t>
            </a:r>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idx="13"/>
          </p:nvPr>
        </p:nvSpPr>
        <p:spPr>
          <a:xfrm>
            <a:off x="3044952" y="2423160"/>
            <a:ext cx="2468880" cy="1201604"/>
          </a:xfrm>
        </p:spPr>
        <p:txBody>
          <a:bodyPr/>
          <a:lstStyle/>
          <a:p>
            <a:r>
              <a:rPr lang="en-US" dirty="0"/>
              <a:t>$3B</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16"/>
          </p:nvPr>
        </p:nvSpPr>
        <p:spPr>
          <a:xfrm>
            <a:off x="3048000" y="3781927"/>
            <a:ext cx="2468880" cy="1885946"/>
          </a:xfrm>
        </p:spPr>
        <p:txBody>
          <a:bodyPr vert="horz" lIns="91440" tIns="45720" rIns="91440" bIns="45720" rtlCol="0" anchor="t">
            <a:normAutofit fontScale="92500"/>
          </a:bodyPr>
          <a:lstStyle/>
          <a:p>
            <a:r>
              <a:rPr lang="en-US" dirty="0"/>
              <a:t>Opportunity to build</a:t>
            </a:r>
          </a:p>
          <a:p>
            <a:r>
              <a:rPr lang="en-US" dirty="0"/>
              <a:t>Fully inclusive market</a:t>
            </a:r>
          </a:p>
          <a:p>
            <a:r>
              <a:rPr lang="en-US" dirty="0"/>
              <a:t>Total addressable market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5"/>
          </p:nvPr>
        </p:nvSpPr>
        <p:spPr>
          <a:xfrm>
            <a:off x="5926836" y="2423160"/>
            <a:ext cx="2468880" cy="1201604"/>
          </a:xfrm>
        </p:spPr>
        <p:txBody>
          <a:bodyPr vert="horz" lIns="91440" tIns="45720" rIns="91440" bIns="45720" rtlCol="0" anchor="b">
            <a:normAutofit/>
          </a:bodyPr>
          <a:lstStyle/>
          <a:p>
            <a:r>
              <a:rPr lang="en-US" noProof="1"/>
              <a:t>$2B</a:t>
            </a:r>
          </a:p>
        </p:txBody>
      </p:sp>
      <p:sp>
        <p:nvSpPr>
          <p:cNvPr id="3" name="Text Placeholder 2">
            <a:extLst>
              <a:ext uri="{FF2B5EF4-FFF2-40B4-BE49-F238E27FC236}">
                <a16:creationId xmlns:a16="http://schemas.microsoft.com/office/drawing/2014/main" id="{C37B42F1-D776-4124-8B16-57F2D738E61B}"/>
              </a:ext>
            </a:extLst>
          </p:cNvPr>
          <p:cNvSpPr>
            <a:spLocks noGrp="1"/>
          </p:cNvSpPr>
          <p:nvPr>
            <p:ph type="body" sz="quarter" idx="17"/>
          </p:nvPr>
        </p:nvSpPr>
        <p:spPr>
          <a:xfrm>
            <a:off x="5926836" y="3781927"/>
            <a:ext cx="2468880" cy="1885946"/>
          </a:xfrm>
        </p:spPr>
        <p:txBody>
          <a:bodyPr/>
          <a:lstStyle/>
          <a:p>
            <a:r>
              <a:rPr lang="en-US" noProof="1"/>
              <a:t>Freedom to invent</a:t>
            </a:r>
            <a:endParaRPr lang="en-US" dirty="0"/>
          </a:p>
          <a:p>
            <a:r>
              <a:rPr lang="en-US" noProof="1"/>
              <a:t>Selectively inclusive market</a:t>
            </a:r>
          </a:p>
          <a:p>
            <a:r>
              <a:rPr lang="en-US" noProof="1"/>
              <a:t>Serviceable available market</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sz="quarter" idx="3"/>
          </p:nvPr>
        </p:nvSpPr>
        <p:spPr>
          <a:xfrm>
            <a:off x="8808720" y="2423160"/>
            <a:ext cx="2468880" cy="1201604"/>
          </a:xfrm>
        </p:spPr>
        <p:txBody>
          <a:bodyPr/>
          <a:lstStyle/>
          <a:p>
            <a:r>
              <a:rPr lang="en-US" dirty="0"/>
              <a:t>$1B</a:t>
            </a:r>
          </a:p>
        </p:txBody>
      </p:sp>
      <p:sp>
        <p:nvSpPr>
          <p:cNvPr id="8" name="Text Placeholder 7">
            <a:extLst>
              <a:ext uri="{FF2B5EF4-FFF2-40B4-BE49-F238E27FC236}">
                <a16:creationId xmlns:a16="http://schemas.microsoft.com/office/drawing/2014/main" id="{C9E6EB39-B15D-4FE6-A30D-18F0F416CC9D}"/>
              </a:ext>
            </a:extLst>
          </p:cNvPr>
          <p:cNvSpPr>
            <a:spLocks noGrp="1"/>
          </p:cNvSpPr>
          <p:nvPr>
            <p:ph type="body" sz="quarter" idx="18"/>
          </p:nvPr>
        </p:nvSpPr>
        <p:spPr>
          <a:xfrm>
            <a:off x="8808720" y="3781927"/>
            <a:ext cx="2468880" cy="1885946"/>
          </a:xfrm>
        </p:spPr>
        <p:txBody>
          <a:bodyPr/>
          <a:lstStyle/>
          <a:p>
            <a:r>
              <a:rPr lang="en-US" noProof="1"/>
              <a:t>Few competitors</a:t>
            </a:r>
          </a:p>
          <a:p>
            <a:r>
              <a:rPr lang="en-US" noProof="1"/>
              <a:t>Specifically targeted market</a:t>
            </a:r>
          </a:p>
          <a:p>
            <a:r>
              <a:rPr lang="en-US" noProof="1"/>
              <a:t>Serviceable obtainable market</a:t>
            </a:r>
            <a:endParaRPr lang="en-US" dirty="0"/>
          </a:p>
        </p:txBody>
      </p:sp>
      <p:pic>
        <p:nvPicPr>
          <p:cNvPr id="10" name="Picture 9">
            <a:extLst>
              <a:ext uri="{FF2B5EF4-FFF2-40B4-BE49-F238E27FC236}">
                <a16:creationId xmlns:a16="http://schemas.microsoft.com/office/drawing/2014/main" id="{DC8B7D68-4263-BBBB-F045-ECF90ED14600}"/>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167207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618955" y="192023"/>
            <a:ext cx="9961540" cy="1466238"/>
          </a:xfrm>
        </p:spPr>
        <p:txBody>
          <a:bodyPr>
            <a:normAutofit/>
          </a:bodyPr>
          <a:lstStyle/>
          <a:p>
            <a:r>
              <a:rPr lang="en-US" dirty="0"/>
              <a:t>MARKET COMPARISON</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21"/>
          </p:nvPr>
        </p:nvSpPr>
        <p:spPr>
          <a:xfrm>
            <a:off x="1618955" y="2176055"/>
            <a:ext cx="2489406" cy="785812"/>
          </a:xfrm>
        </p:spPr>
        <p:txBody>
          <a:bodyPr vert="horz" lIns="91440" tIns="45720" rIns="91440" bIns="45720" rtlCol="0" anchor="ctr" anchorCtr="0">
            <a:normAutofit/>
          </a:bodyPr>
          <a:lstStyle/>
          <a:p>
            <a:r>
              <a:rPr lang="en-US"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24"/>
          </p:nvPr>
        </p:nvSpPr>
        <p:spPr>
          <a:xfrm>
            <a:off x="4489703" y="2682943"/>
            <a:ext cx="7090791" cy="941832"/>
          </a:xfrm>
        </p:spPr>
        <p:txBody>
          <a:bodyPr anchor="t" anchorCtr="0"/>
          <a:lstStyle/>
          <a:p>
            <a:r>
              <a:rPr lang="en-US" dirty="0"/>
              <a:t>Opportunity to build + </a:t>
            </a:r>
            <a:r>
              <a:rPr lang="en-US" noProof="1"/>
              <a:t>addressable market</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22"/>
          </p:nvPr>
        </p:nvSpPr>
        <p:spPr>
          <a:xfrm>
            <a:off x="1618955" y="3437927"/>
            <a:ext cx="2489406" cy="785812"/>
          </a:xfrm>
        </p:spPr>
        <p:txBody>
          <a:bodyPr vert="horz" lIns="91440" tIns="45720" rIns="91440" bIns="45720" rtlCol="0" anchor="ctr" anchorCtr="0">
            <a:normAutofit/>
          </a:bodyPr>
          <a:lstStyle/>
          <a:p>
            <a:r>
              <a:rPr lang="en-US" dirty="0"/>
              <a:t>$2B</a:t>
            </a:r>
            <a:endParaRPr lang="en-US" noProof="1"/>
          </a:p>
        </p:txBody>
      </p:sp>
      <p:sp>
        <p:nvSpPr>
          <p:cNvPr id="30" name="Text Placeholder 29">
            <a:extLst>
              <a:ext uri="{FF2B5EF4-FFF2-40B4-BE49-F238E27FC236}">
                <a16:creationId xmlns:a16="http://schemas.microsoft.com/office/drawing/2014/main" id="{B42237DE-8579-4920-9331-C835DA7AE69A}"/>
              </a:ext>
            </a:extLst>
          </p:cNvPr>
          <p:cNvSpPr>
            <a:spLocks noGrp="1"/>
          </p:cNvSpPr>
          <p:nvPr>
            <p:ph type="body" sz="quarter" idx="26"/>
          </p:nvPr>
        </p:nvSpPr>
        <p:spPr>
          <a:xfrm>
            <a:off x="4489703" y="3963103"/>
            <a:ext cx="7090791" cy="941832"/>
          </a:xfrm>
        </p:spPr>
        <p:txBody>
          <a:bodyPr anchor="t" anchorCtr="0"/>
          <a:lstStyle/>
          <a:p>
            <a:r>
              <a:rPr lang="en-US" dirty="0"/>
              <a:t>Freedom to invent + serviceable market</a:t>
            </a:r>
          </a:p>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3"/>
          </p:nvPr>
        </p:nvSpPr>
        <p:spPr>
          <a:xfrm>
            <a:off x="1618955" y="4741533"/>
            <a:ext cx="2489406" cy="785812"/>
          </a:xfrm>
        </p:spPr>
        <p:txBody>
          <a:bodyPr/>
          <a:lstStyle/>
          <a:p>
            <a:r>
              <a:rPr lang="en-US" dirty="0"/>
              <a:t>$1B</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28"/>
          </p:nvPr>
        </p:nvSpPr>
        <p:spPr>
          <a:xfrm>
            <a:off x="4489703" y="5215831"/>
            <a:ext cx="7090791" cy="941832"/>
          </a:xfrm>
        </p:spPr>
        <p:txBody>
          <a:bodyPr anchor="t" anchorCtr="0"/>
          <a:lstStyle/>
          <a:p>
            <a:r>
              <a:rPr lang="en-US" dirty="0"/>
              <a:t>Few competitors + o</a:t>
            </a:r>
            <a:r>
              <a:rPr lang="en-US" noProof="1"/>
              <a:t>btainable market</a:t>
            </a:r>
            <a:endParaRPr lang="en-US" dirty="0"/>
          </a:p>
          <a:p>
            <a:endParaRPr lang="en-US" dirty="0"/>
          </a:p>
        </p:txBody>
      </p:sp>
      <p:grpSp>
        <p:nvGrpSpPr>
          <p:cNvPr id="2" name="Group 1">
            <a:extLst>
              <a:ext uri="{FF2B5EF4-FFF2-40B4-BE49-F238E27FC236}">
                <a16:creationId xmlns:a16="http://schemas.microsoft.com/office/drawing/2014/main" id="{05213346-9265-3644-9A92-B2AD71560220}"/>
              </a:ext>
              <a:ext uri="{C183D7F6-B498-43B3-948B-1728B52AA6E4}">
                <adec:decorative xmlns:adec="http://schemas.microsoft.com/office/drawing/2017/decorative" val="1"/>
              </a:ext>
            </a:extLst>
          </p:cNvPr>
          <p:cNvGrpSpPr/>
          <p:nvPr/>
        </p:nvGrpSpPr>
        <p:grpSpPr>
          <a:xfrm>
            <a:off x="1704025" y="2744646"/>
            <a:ext cx="2495929" cy="217221"/>
            <a:chOff x="1704025" y="2744646"/>
            <a:chExt cx="2495929" cy="217221"/>
          </a:xfrm>
        </p:grpSpPr>
        <p:cxnSp>
          <p:nvCxnSpPr>
            <p:cNvPr id="20" name="Straight Connector 19">
              <a:extLst>
                <a:ext uri="{FF2B5EF4-FFF2-40B4-BE49-F238E27FC236}">
                  <a16:creationId xmlns:a16="http://schemas.microsoft.com/office/drawing/2014/main" id="{F629CBD3-811B-024D-97AD-CABA2360CFAC}"/>
                </a:ext>
                <a:ext uri="{C183D7F6-B498-43B3-948B-1728B52AA6E4}">
                  <adec:decorative xmlns:adec="http://schemas.microsoft.com/office/drawing/2017/decorative" val="1"/>
                </a:ext>
              </a:extLst>
            </p:cNvPr>
            <p:cNvCxnSpPr>
              <a:cxnSpLocks/>
            </p:cNvCxnSpPr>
            <p:nvPr/>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5ED2DD05-B7DA-4548-8559-3C330A95A59B}"/>
                </a:ext>
                <a:ext uri="{C183D7F6-B498-43B3-948B-1728B52AA6E4}">
                  <adec:decorative xmlns:adec="http://schemas.microsoft.com/office/drawing/2017/decorative" val="1"/>
                </a:ext>
              </a:extLst>
            </p:cNvPr>
            <p:cNvSpPr/>
            <p:nvPr/>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BFD1E5C0-571F-FB52-755E-163BA072BF21}"/>
              </a:ext>
              <a:ext uri="{C183D7F6-B498-43B3-948B-1728B52AA6E4}">
                <adec:decorative xmlns:adec="http://schemas.microsoft.com/office/drawing/2017/decorative" val="1"/>
              </a:ext>
            </a:extLst>
          </p:cNvPr>
          <p:cNvGrpSpPr/>
          <p:nvPr/>
        </p:nvGrpSpPr>
        <p:grpSpPr>
          <a:xfrm>
            <a:off x="1704025" y="4002156"/>
            <a:ext cx="2495929" cy="217221"/>
            <a:chOff x="1717361" y="4002156"/>
            <a:chExt cx="2495929" cy="217221"/>
          </a:xfrm>
        </p:grpSpPr>
        <p:cxnSp>
          <p:nvCxnSpPr>
            <p:cNvPr id="25" name="Straight Connector 24">
              <a:extLst>
                <a:ext uri="{FF2B5EF4-FFF2-40B4-BE49-F238E27FC236}">
                  <a16:creationId xmlns:a16="http://schemas.microsoft.com/office/drawing/2014/main" id="{9B534B90-7DA2-E345-8750-23A209E659A3}"/>
                </a:ext>
                <a:ext uri="{C183D7F6-B498-43B3-948B-1728B52AA6E4}">
                  <adec:decorative xmlns:adec="http://schemas.microsoft.com/office/drawing/2017/decorative" val="1"/>
                </a:ext>
              </a:extLst>
            </p:cNvPr>
            <p:cNvCxnSpPr>
              <a:cxnSpLocks/>
            </p:cNvCxnSpPr>
            <p:nvPr/>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0F06F09-4D82-3748-AED7-2C0611810068}"/>
                </a:ext>
                <a:ext uri="{C183D7F6-B498-43B3-948B-1728B52AA6E4}">
                  <adec:decorative xmlns:adec="http://schemas.microsoft.com/office/drawing/2017/decorative" val="1"/>
                </a:ext>
              </a:extLst>
            </p:cNvPr>
            <p:cNvSpPr/>
            <p:nvPr/>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31F7059E-0BC5-D1D5-9C0C-B67C3603E6E0}"/>
              </a:ext>
              <a:ext uri="{C183D7F6-B498-43B3-948B-1728B52AA6E4}">
                <adec:decorative xmlns:adec="http://schemas.microsoft.com/office/drawing/2017/decorative" val="1"/>
              </a:ext>
            </a:extLst>
          </p:cNvPr>
          <p:cNvGrpSpPr/>
          <p:nvPr/>
        </p:nvGrpSpPr>
        <p:grpSpPr>
          <a:xfrm>
            <a:off x="1704025" y="5312247"/>
            <a:ext cx="2495929" cy="217221"/>
            <a:chOff x="1717361" y="5265355"/>
            <a:chExt cx="2495929" cy="217221"/>
          </a:xfrm>
        </p:grpSpPr>
        <p:cxnSp>
          <p:nvCxnSpPr>
            <p:cNvPr id="34" name="Straight Connector 33">
              <a:extLst>
                <a:ext uri="{FF2B5EF4-FFF2-40B4-BE49-F238E27FC236}">
                  <a16:creationId xmlns:a16="http://schemas.microsoft.com/office/drawing/2014/main" id="{CC60C07F-C64B-CA40-9D84-ABB3079F81A9}"/>
                </a:ext>
                <a:ext uri="{C183D7F6-B498-43B3-948B-1728B52AA6E4}">
                  <adec:decorative xmlns:adec="http://schemas.microsoft.com/office/drawing/2017/decorative" val="1"/>
                </a:ext>
              </a:extLst>
            </p:cNvPr>
            <p:cNvCxnSpPr>
              <a:cxnSpLocks/>
            </p:cNvCxnSpPr>
            <p:nvPr/>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EADCA46-378E-3D45-B9B9-35A5CC4183B4}"/>
                </a:ext>
                <a:ext uri="{C183D7F6-B498-43B3-948B-1728B52AA6E4}">
                  <adec:decorative xmlns:adec="http://schemas.microsoft.com/office/drawing/2017/decorative" val="1"/>
                </a:ext>
              </a:extLst>
            </p:cNvPr>
            <p:cNvSpPr/>
            <p:nvPr/>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BE3A1B7C-FEE4-6460-B18B-59BE92DFDF35}"/>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25246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914401" y="192024"/>
            <a:ext cx="9246624" cy="1478026"/>
          </a:xfrm>
        </p:spPr>
        <p:txBody>
          <a:bodyPr/>
          <a:lstStyle/>
          <a:p>
            <a:r>
              <a:rPr lang="en-US" dirty="0"/>
              <a:t>OUR COMPETITION</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3"/>
          </p:nvPr>
        </p:nvSpPr>
        <p:spPr>
          <a:xfrm>
            <a:off x="914400" y="2074397"/>
            <a:ext cx="4297679" cy="877824"/>
          </a:xfrm>
        </p:spPr>
        <p:txBody>
          <a:bodyPr/>
          <a:lstStyle/>
          <a:p>
            <a:r>
              <a:rPr lang="en-US"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914400" y="3103054"/>
            <a:ext cx="4297680" cy="2642425"/>
          </a:xfrm>
        </p:spPr>
        <p:txBody>
          <a:bodyPr vert="horz" lIns="91440" tIns="45720" rIns="91440" bIns="45720" rtlCol="0" anchor="t">
            <a:normAutofit/>
          </a:bodyPr>
          <a:lstStyle/>
          <a:p>
            <a:r>
              <a:rPr lang="en-US" noProof="1"/>
              <a:t>Our product is priced below that of other companies on the market</a:t>
            </a:r>
          </a:p>
          <a:p>
            <a:r>
              <a:rPr lang="en-US" noProof="1"/>
              <a:t>Design is simple and easy to use, compared to the complex designs of the competitors</a:t>
            </a:r>
          </a:p>
          <a:p>
            <a:r>
              <a:rPr lang="en-US" noProof="1"/>
              <a:t>Affordability is the main draw for our consumers to our product</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3"/>
          </p:nvPr>
        </p:nvSpPr>
        <p:spPr>
          <a:xfrm>
            <a:off x="5864487" y="2072493"/>
            <a:ext cx="4297680" cy="877824"/>
          </a:xfrm>
        </p:spPr>
        <p:txBody>
          <a:bodyPr/>
          <a:lstStyle/>
          <a:p>
            <a:r>
              <a:rPr lang="en-US" dirty="0"/>
              <a:t>COMPETITORS</a:t>
            </a:r>
          </a:p>
        </p:txBody>
      </p:sp>
      <p:sp>
        <p:nvSpPr>
          <p:cNvPr id="8" name="Content Placeholder 7">
            <a:extLst>
              <a:ext uri="{FF2B5EF4-FFF2-40B4-BE49-F238E27FC236}">
                <a16:creationId xmlns:a16="http://schemas.microsoft.com/office/drawing/2014/main" id="{813F3455-E568-40C9-9F4D-8C89F4CD95F8}"/>
              </a:ext>
            </a:extLst>
          </p:cNvPr>
          <p:cNvSpPr>
            <a:spLocks noGrp="1"/>
          </p:cNvSpPr>
          <p:nvPr>
            <p:ph sz="half" idx="2"/>
          </p:nvPr>
        </p:nvSpPr>
        <p:spPr>
          <a:xfrm>
            <a:off x="5863344" y="3103054"/>
            <a:ext cx="4297680" cy="2642425"/>
          </a:xfrm>
        </p:spPr>
        <p:txBody>
          <a:bodyPr vert="horz" lIns="91440" tIns="45720" rIns="91440" bIns="45720" rtlCol="0" anchor="t">
            <a:normAutofit/>
          </a:bodyPr>
          <a:lstStyle/>
          <a:p>
            <a:r>
              <a:rPr lang="en-US" noProof="1"/>
              <a:t>Company A</a:t>
            </a:r>
            <a:br>
              <a:rPr lang="en-US" noProof="1"/>
            </a:br>
            <a:r>
              <a:rPr lang="en-US" noProof="1"/>
              <a:t>Product is more expensive</a:t>
            </a:r>
          </a:p>
          <a:p>
            <a:r>
              <a:rPr lang="en-US" noProof="1"/>
              <a:t>Companies B &amp; C </a:t>
            </a:r>
            <a:br>
              <a:rPr lang="en-US" noProof="1"/>
            </a:br>
            <a:r>
              <a:rPr lang="en-US" noProof="1"/>
              <a:t>Product is expensive and inconvenient   to use</a:t>
            </a:r>
          </a:p>
          <a:p>
            <a:r>
              <a:rPr lang="en-US" noProof="1"/>
              <a:t>Companies D &amp; E</a:t>
            </a:r>
            <a:br>
              <a:rPr lang="en-US" noProof="1"/>
            </a:br>
            <a:r>
              <a:rPr lang="en-US" noProof="1"/>
              <a:t>Product is affordable, but inconvenient   to use</a:t>
            </a:r>
          </a:p>
          <a:p>
            <a:endParaRPr lang="en-US" dirty="0"/>
          </a:p>
        </p:txBody>
      </p:sp>
      <p:pic>
        <p:nvPicPr>
          <p:cNvPr id="3" name="Picture 2">
            <a:extLst>
              <a:ext uri="{FF2B5EF4-FFF2-40B4-BE49-F238E27FC236}">
                <a16:creationId xmlns:a16="http://schemas.microsoft.com/office/drawing/2014/main" id="{74DB92ED-3D15-35E9-C6E1-EA2DBB2D724F}"/>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914401" y="192024"/>
            <a:ext cx="9246624" cy="1478025"/>
          </a:xfrm>
        </p:spPr>
        <p:txBody>
          <a:bodyPr/>
          <a:lstStyle/>
          <a:p>
            <a:r>
              <a:rPr lang="en-US" dirty="0"/>
              <a:t>OUR COMPETITION GRAPHIC</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1070771" y="3721439"/>
            <a:ext cx="1980000" cy="365760"/>
          </a:xfrm>
        </p:spPr>
        <p:txBody>
          <a:bodyPr>
            <a:normAutofit/>
          </a:bodyPr>
          <a:lstStyle/>
          <a:p>
            <a:r>
              <a:rPr lang="en-US" dirty="0"/>
              <a:t>EXPENSIVE</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271896" y="2693341"/>
            <a:ext cx="1980000" cy="365760"/>
          </a:xfrm>
        </p:spPr>
        <p:txBody>
          <a:bodyPr>
            <a:normAutofit/>
          </a:bodyPr>
          <a:lstStyle/>
          <a:p>
            <a:r>
              <a:rPr lang="en-US" dirty="0"/>
              <a:t>CONVENIENT</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264750" y="5271434"/>
            <a:ext cx="1980000" cy="365760"/>
          </a:xfrm>
        </p:spPr>
        <p:txBody>
          <a:bodyPr>
            <a:normAutofit/>
          </a:bodyPr>
          <a:lstStyle/>
          <a:p>
            <a:r>
              <a:rPr lang="en-US" dirty="0"/>
              <a:t>INCONVENIENT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171870" y="3721439"/>
            <a:ext cx="1980000" cy="365760"/>
          </a:xfrm>
        </p:spPr>
        <p:txBody>
          <a:bodyPr>
            <a:normAutofit/>
          </a:bodyPr>
          <a:lstStyle/>
          <a:p>
            <a:r>
              <a:rPr lang="en-US" dirty="0"/>
              <a:t>AFFORDABLE</a:t>
            </a:r>
          </a:p>
        </p:txBody>
      </p:sp>
      <p:grpSp>
        <p:nvGrpSpPr>
          <p:cNvPr id="46" name="Group 45">
            <a:extLst>
              <a:ext uri="{FF2B5EF4-FFF2-40B4-BE49-F238E27FC236}">
                <a16:creationId xmlns:a16="http://schemas.microsoft.com/office/drawing/2014/main" id="{447437F9-5384-40BC-B985-6BE54CDAEAA6}"/>
              </a:ext>
              <a:ext uri="{C183D7F6-B498-43B3-948B-1728B52AA6E4}">
                <adec:decorative xmlns:adec="http://schemas.microsoft.com/office/drawing/2017/decorative" val="1"/>
              </a:ext>
            </a:extLst>
          </p:cNvPr>
          <p:cNvGrpSpPr/>
          <p:nvPr/>
        </p:nvGrpSpPr>
        <p:grpSpPr>
          <a:xfrm>
            <a:off x="1179196" y="2885838"/>
            <a:ext cx="2103120" cy="481137"/>
            <a:chOff x="1179196" y="2452440"/>
            <a:chExt cx="2103120" cy="481137"/>
          </a:xfrm>
        </p:grpSpPr>
        <p:sp>
          <p:nvSpPr>
            <p:cNvPr id="14" name="TextBox 13">
              <a:extLst>
                <a:ext uri="{FF2B5EF4-FFF2-40B4-BE49-F238E27FC236}">
                  <a16:creationId xmlns:a16="http://schemas.microsoft.com/office/drawing/2014/main" id="{3830258B-22ED-44CB-8BE8-E38BCB85CD0F}"/>
                </a:ext>
              </a:extLst>
            </p:cNvPr>
            <p:cNvSpPr txBox="1"/>
            <p:nvPr/>
          </p:nvSpPr>
          <p:spPr>
            <a:xfrm>
              <a:off x="1179196" y="2452440"/>
              <a:ext cx="2103120" cy="307777"/>
            </a:xfrm>
            <a:prstGeom prst="rect">
              <a:avLst/>
            </a:prstGeom>
            <a:noFill/>
          </p:spPr>
          <p:txBody>
            <a:bodyPr wrap="square" rtlCol="0">
              <a:spAutoFit/>
            </a:bodyPr>
            <a:lstStyle/>
            <a:p>
              <a:pPr algn="ctr"/>
              <a:r>
                <a:rPr lang="en-US" sz="1400" dirty="0">
                  <a:solidFill>
                    <a:schemeClr val="accent2">
                      <a:lumMod val="60000"/>
                      <a:lumOff val="40000"/>
                    </a:schemeClr>
                  </a:solidFill>
                  <a:latin typeface="+mj-lt"/>
                </a:rPr>
                <a:t>A</a:t>
              </a:r>
            </a:p>
          </p:txBody>
        </p:sp>
        <p:sp>
          <p:nvSpPr>
            <p:cNvPr id="38" name="Oval 37">
              <a:extLst>
                <a:ext uri="{FF2B5EF4-FFF2-40B4-BE49-F238E27FC236}">
                  <a16:creationId xmlns:a16="http://schemas.microsoft.com/office/drawing/2014/main" id="{55C9973C-ED15-46F3-B016-E56B3D18D584}"/>
                </a:ext>
                <a:ext uri="{C183D7F6-B498-43B3-948B-1728B52AA6E4}">
                  <adec:decorative xmlns:adec="http://schemas.microsoft.com/office/drawing/2017/decorative" val="1"/>
                </a:ext>
              </a:extLst>
            </p:cNvPr>
            <p:cNvSpPr/>
            <p:nvPr/>
          </p:nvSpPr>
          <p:spPr>
            <a:xfrm>
              <a:off x="2139316" y="2750697"/>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grpSp>
      <p:grpSp>
        <p:nvGrpSpPr>
          <p:cNvPr id="49" name="Group 48">
            <a:extLst>
              <a:ext uri="{FF2B5EF4-FFF2-40B4-BE49-F238E27FC236}">
                <a16:creationId xmlns:a16="http://schemas.microsoft.com/office/drawing/2014/main" id="{CCD46A36-6829-43A3-A146-261A38226283}"/>
              </a:ext>
              <a:ext uri="{C183D7F6-B498-43B3-948B-1728B52AA6E4}">
                <adec:decorative xmlns:adec="http://schemas.microsoft.com/office/drawing/2017/decorative" val="1"/>
              </a:ext>
            </a:extLst>
          </p:cNvPr>
          <p:cNvGrpSpPr/>
          <p:nvPr/>
        </p:nvGrpSpPr>
        <p:grpSpPr>
          <a:xfrm>
            <a:off x="2237505" y="5301864"/>
            <a:ext cx="2103120" cy="484983"/>
            <a:chOff x="2237505" y="4868466"/>
            <a:chExt cx="2103120" cy="484983"/>
          </a:xfrm>
        </p:grpSpPr>
        <p:sp>
          <p:nvSpPr>
            <p:cNvPr id="20" name="TextBox 19">
              <a:extLst>
                <a:ext uri="{FF2B5EF4-FFF2-40B4-BE49-F238E27FC236}">
                  <a16:creationId xmlns:a16="http://schemas.microsoft.com/office/drawing/2014/main" id="{80AE2041-0530-4EA5-9FC0-81520FC890B3}"/>
                </a:ext>
              </a:extLst>
            </p:cNvPr>
            <p:cNvSpPr txBox="1"/>
            <p:nvPr/>
          </p:nvSpPr>
          <p:spPr>
            <a:xfrm>
              <a:off x="2237505" y="5045672"/>
              <a:ext cx="2103120" cy="307777"/>
            </a:xfrm>
            <a:prstGeom prst="rect">
              <a:avLst/>
            </a:prstGeom>
            <a:noFill/>
          </p:spPr>
          <p:txBody>
            <a:bodyPr wrap="square" rtlCol="0">
              <a:spAutoFit/>
            </a:bodyPr>
            <a:lstStyle/>
            <a:p>
              <a:pPr algn="ctr"/>
              <a:r>
                <a:rPr lang="en-US" sz="1400" dirty="0">
                  <a:solidFill>
                    <a:schemeClr val="accent2">
                      <a:lumMod val="60000"/>
                      <a:lumOff val="40000"/>
                    </a:schemeClr>
                  </a:solidFill>
                  <a:latin typeface="+mj-lt"/>
                </a:rPr>
                <a:t>E</a:t>
              </a:r>
            </a:p>
          </p:txBody>
        </p:sp>
        <p:sp>
          <p:nvSpPr>
            <p:cNvPr id="39" name="Oval 38">
              <a:extLst>
                <a:ext uri="{FF2B5EF4-FFF2-40B4-BE49-F238E27FC236}">
                  <a16:creationId xmlns:a16="http://schemas.microsoft.com/office/drawing/2014/main" id="{F5F26221-7CC2-4359-8ED9-F81947086237}"/>
                </a:ext>
                <a:ext uri="{C183D7F6-B498-43B3-948B-1728B52AA6E4}">
                  <adec:decorative xmlns:adec="http://schemas.microsoft.com/office/drawing/2017/decorative" val="1"/>
                </a:ext>
              </a:extLst>
            </p:cNvPr>
            <p:cNvSpPr/>
            <p:nvPr/>
          </p:nvSpPr>
          <p:spPr>
            <a:xfrm>
              <a:off x="3197625" y="4868466"/>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grpSp>
      <p:grpSp>
        <p:nvGrpSpPr>
          <p:cNvPr id="50" name="Group 49">
            <a:extLst>
              <a:ext uri="{FF2B5EF4-FFF2-40B4-BE49-F238E27FC236}">
                <a16:creationId xmlns:a16="http://schemas.microsoft.com/office/drawing/2014/main" id="{10E609FE-6FC7-4F85-A363-135D41A36187}"/>
              </a:ext>
              <a:ext uri="{C183D7F6-B498-43B3-948B-1728B52AA6E4}">
                <adec:decorative xmlns:adec="http://schemas.microsoft.com/office/drawing/2017/decorative" val="1"/>
              </a:ext>
            </a:extLst>
          </p:cNvPr>
          <p:cNvGrpSpPr/>
          <p:nvPr/>
        </p:nvGrpSpPr>
        <p:grpSpPr>
          <a:xfrm>
            <a:off x="8113395" y="4468702"/>
            <a:ext cx="2103120" cy="484988"/>
            <a:chOff x="8113395" y="4035304"/>
            <a:chExt cx="2103120" cy="484988"/>
          </a:xfrm>
        </p:grpSpPr>
        <p:sp>
          <p:nvSpPr>
            <p:cNvPr id="24" name="TextBox 23">
              <a:extLst>
                <a:ext uri="{FF2B5EF4-FFF2-40B4-BE49-F238E27FC236}">
                  <a16:creationId xmlns:a16="http://schemas.microsoft.com/office/drawing/2014/main" id="{4573C6D3-EE2C-4FA0-B8A3-BFB7561DFE6A}"/>
                </a:ext>
              </a:extLst>
            </p:cNvPr>
            <p:cNvSpPr txBox="1"/>
            <p:nvPr/>
          </p:nvSpPr>
          <p:spPr>
            <a:xfrm>
              <a:off x="8113395" y="4212515"/>
              <a:ext cx="2103120" cy="307777"/>
            </a:xfrm>
            <a:prstGeom prst="rect">
              <a:avLst/>
            </a:prstGeom>
            <a:noFill/>
          </p:spPr>
          <p:txBody>
            <a:bodyPr wrap="square" rtlCol="0">
              <a:spAutoFit/>
            </a:bodyPr>
            <a:lstStyle/>
            <a:p>
              <a:pPr algn="ctr"/>
              <a:r>
                <a:rPr lang="en-US" sz="1400" dirty="0">
                  <a:solidFill>
                    <a:schemeClr val="accent2">
                      <a:lumMod val="60000"/>
                      <a:lumOff val="40000"/>
                    </a:schemeClr>
                  </a:solidFill>
                  <a:latin typeface="+mj-lt"/>
                </a:rPr>
                <a:t>C</a:t>
              </a:r>
            </a:p>
          </p:txBody>
        </p:sp>
        <p:sp>
          <p:nvSpPr>
            <p:cNvPr id="41" name="Oval 40">
              <a:extLst>
                <a:ext uri="{FF2B5EF4-FFF2-40B4-BE49-F238E27FC236}">
                  <a16:creationId xmlns:a16="http://schemas.microsoft.com/office/drawing/2014/main" id="{63FBA2A8-2592-468B-9867-0573EE41A6E6}"/>
                </a:ext>
                <a:ext uri="{C183D7F6-B498-43B3-948B-1728B52AA6E4}">
                  <adec:decorative xmlns:adec="http://schemas.microsoft.com/office/drawing/2017/decorative" val="1"/>
                </a:ext>
              </a:extLst>
            </p:cNvPr>
            <p:cNvSpPr/>
            <p:nvPr/>
          </p:nvSpPr>
          <p:spPr>
            <a:xfrm>
              <a:off x="9073515" y="4035304"/>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grpSp>
      <p:grpSp>
        <p:nvGrpSpPr>
          <p:cNvPr id="51" name="Group 50">
            <a:extLst>
              <a:ext uri="{FF2B5EF4-FFF2-40B4-BE49-F238E27FC236}">
                <a16:creationId xmlns:a16="http://schemas.microsoft.com/office/drawing/2014/main" id="{97355E86-B99C-4CB2-BA03-E335BA74DB40}"/>
              </a:ext>
              <a:ext uri="{C183D7F6-B498-43B3-948B-1728B52AA6E4}">
                <adec:decorative xmlns:adec="http://schemas.microsoft.com/office/drawing/2017/decorative" val="1"/>
              </a:ext>
            </a:extLst>
          </p:cNvPr>
          <p:cNvGrpSpPr/>
          <p:nvPr/>
        </p:nvGrpSpPr>
        <p:grpSpPr>
          <a:xfrm>
            <a:off x="7384570" y="5307323"/>
            <a:ext cx="2103120" cy="482268"/>
            <a:chOff x="7384570" y="4873925"/>
            <a:chExt cx="2103120" cy="482268"/>
          </a:xfrm>
        </p:grpSpPr>
        <p:sp>
          <p:nvSpPr>
            <p:cNvPr id="22" name="TextBox 21">
              <a:extLst>
                <a:ext uri="{FF2B5EF4-FFF2-40B4-BE49-F238E27FC236}">
                  <a16:creationId xmlns:a16="http://schemas.microsoft.com/office/drawing/2014/main" id="{AD8239A1-E348-4BC7-863A-0309627C3F79}"/>
                </a:ext>
              </a:extLst>
            </p:cNvPr>
            <p:cNvSpPr txBox="1"/>
            <p:nvPr/>
          </p:nvSpPr>
          <p:spPr>
            <a:xfrm>
              <a:off x="7384570" y="5048416"/>
              <a:ext cx="2103120" cy="307777"/>
            </a:xfrm>
            <a:prstGeom prst="rect">
              <a:avLst/>
            </a:prstGeom>
            <a:noFill/>
          </p:spPr>
          <p:txBody>
            <a:bodyPr wrap="square" rtlCol="0">
              <a:spAutoFit/>
            </a:bodyPr>
            <a:lstStyle/>
            <a:p>
              <a:pPr algn="ctr"/>
              <a:r>
                <a:rPr lang="en-US" sz="1400" dirty="0">
                  <a:solidFill>
                    <a:schemeClr val="accent2">
                      <a:lumMod val="60000"/>
                      <a:lumOff val="40000"/>
                    </a:schemeClr>
                  </a:solidFill>
                  <a:latin typeface="+mj-lt"/>
                </a:rPr>
                <a:t>B</a:t>
              </a:r>
            </a:p>
          </p:txBody>
        </p:sp>
        <p:sp>
          <p:nvSpPr>
            <p:cNvPr id="43" name="Oval 42">
              <a:extLst>
                <a:ext uri="{FF2B5EF4-FFF2-40B4-BE49-F238E27FC236}">
                  <a16:creationId xmlns:a16="http://schemas.microsoft.com/office/drawing/2014/main" id="{07B08B9D-A0D0-44F8-A36F-BAAACC6E641F}"/>
                </a:ext>
                <a:ext uri="{C183D7F6-B498-43B3-948B-1728B52AA6E4}">
                  <adec:decorative xmlns:adec="http://schemas.microsoft.com/office/drawing/2017/decorative" val="1"/>
                </a:ext>
              </a:extLst>
            </p:cNvPr>
            <p:cNvSpPr/>
            <p:nvPr/>
          </p:nvSpPr>
          <p:spPr>
            <a:xfrm>
              <a:off x="8344690" y="4873925"/>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grpSp>
      <p:grpSp>
        <p:nvGrpSpPr>
          <p:cNvPr id="47" name="Group 46">
            <a:extLst>
              <a:ext uri="{FF2B5EF4-FFF2-40B4-BE49-F238E27FC236}">
                <a16:creationId xmlns:a16="http://schemas.microsoft.com/office/drawing/2014/main" id="{61E8B745-AD39-4513-AE1B-1FC9361CC7DE}"/>
              </a:ext>
              <a:ext uri="{C183D7F6-B498-43B3-948B-1728B52AA6E4}">
                <adec:decorative xmlns:adec="http://schemas.microsoft.com/office/drawing/2017/decorative" val="1"/>
              </a:ext>
            </a:extLst>
          </p:cNvPr>
          <p:cNvGrpSpPr/>
          <p:nvPr/>
        </p:nvGrpSpPr>
        <p:grpSpPr>
          <a:xfrm>
            <a:off x="1777326" y="4458712"/>
            <a:ext cx="2103120" cy="479559"/>
            <a:chOff x="1777326" y="4025314"/>
            <a:chExt cx="2103120" cy="479559"/>
          </a:xfrm>
        </p:grpSpPr>
        <p:sp>
          <p:nvSpPr>
            <p:cNvPr id="18" name="TextBox 17">
              <a:extLst>
                <a:ext uri="{FF2B5EF4-FFF2-40B4-BE49-F238E27FC236}">
                  <a16:creationId xmlns:a16="http://schemas.microsoft.com/office/drawing/2014/main" id="{FE647F01-3E62-426C-949D-8345E4501813}"/>
                </a:ext>
              </a:extLst>
            </p:cNvPr>
            <p:cNvSpPr txBox="1"/>
            <p:nvPr/>
          </p:nvSpPr>
          <p:spPr>
            <a:xfrm>
              <a:off x="1777326" y="4197096"/>
              <a:ext cx="2103120" cy="307777"/>
            </a:xfrm>
            <a:prstGeom prst="rect">
              <a:avLst/>
            </a:prstGeom>
            <a:noFill/>
          </p:spPr>
          <p:txBody>
            <a:bodyPr wrap="square" rtlCol="0">
              <a:spAutoFit/>
            </a:bodyPr>
            <a:lstStyle/>
            <a:p>
              <a:pPr algn="ctr"/>
              <a:r>
                <a:rPr lang="en-US" sz="1400" dirty="0">
                  <a:solidFill>
                    <a:schemeClr val="accent2">
                      <a:lumMod val="60000"/>
                      <a:lumOff val="40000"/>
                    </a:schemeClr>
                  </a:solidFill>
                  <a:latin typeface="+mj-lt"/>
                </a:rPr>
                <a:t>D</a:t>
              </a:r>
            </a:p>
          </p:txBody>
        </p:sp>
        <p:sp>
          <p:nvSpPr>
            <p:cNvPr id="45" name="Oval 44">
              <a:extLst>
                <a:ext uri="{FF2B5EF4-FFF2-40B4-BE49-F238E27FC236}">
                  <a16:creationId xmlns:a16="http://schemas.microsoft.com/office/drawing/2014/main" id="{C6BEF52E-5CE0-4BEE-858D-15F90438D545}"/>
                </a:ext>
                <a:ext uri="{C183D7F6-B498-43B3-948B-1728B52AA6E4}">
                  <adec:decorative xmlns:adec="http://schemas.microsoft.com/office/drawing/2017/decorative" val="1"/>
                </a:ext>
              </a:extLst>
            </p:cNvPr>
            <p:cNvSpPr/>
            <p:nvPr/>
          </p:nvSpPr>
          <p:spPr>
            <a:xfrm>
              <a:off x="2737446" y="4025314"/>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grpSp>
      <p:grpSp>
        <p:nvGrpSpPr>
          <p:cNvPr id="53" name="Group 52">
            <a:extLst>
              <a:ext uri="{FF2B5EF4-FFF2-40B4-BE49-F238E27FC236}">
                <a16:creationId xmlns:a16="http://schemas.microsoft.com/office/drawing/2014/main" id="{761FFCDD-A5D1-437E-9BBD-090DE98F5F5B}"/>
              </a:ext>
              <a:ext uri="{C183D7F6-B498-43B3-948B-1728B52AA6E4}">
                <adec:decorative xmlns:adec="http://schemas.microsoft.com/office/drawing/2017/decorative" val="1"/>
              </a:ext>
            </a:extLst>
          </p:cNvPr>
          <p:cNvGrpSpPr/>
          <p:nvPr/>
        </p:nvGrpSpPr>
        <p:grpSpPr>
          <a:xfrm>
            <a:off x="8966337" y="2582209"/>
            <a:ext cx="1510910" cy="594065"/>
            <a:chOff x="8966337" y="2010684"/>
            <a:chExt cx="1510910" cy="594065"/>
          </a:xfrm>
        </p:grpSpPr>
        <p:sp>
          <p:nvSpPr>
            <p:cNvPr id="54" name="Oval 53">
              <a:extLst>
                <a:ext uri="{FF2B5EF4-FFF2-40B4-BE49-F238E27FC236}">
                  <a16:creationId xmlns:a16="http://schemas.microsoft.com/office/drawing/2014/main" id="{81E45DAF-25CC-4774-B217-D71FE1B0147C}"/>
                </a:ext>
                <a:ext uri="{C183D7F6-B498-43B3-948B-1728B52AA6E4}">
                  <adec:decorative xmlns:adec="http://schemas.microsoft.com/office/drawing/2017/decorative" val="1"/>
                </a:ext>
              </a:extLst>
            </p:cNvPr>
            <p:cNvSpPr/>
            <p:nvPr/>
          </p:nvSpPr>
          <p:spPr>
            <a:xfrm>
              <a:off x="9630352" y="2421869"/>
              <a:ext cx="182880" cy="182880"/>
            </a:xfrm>
            <a:prstGeom prst="ellipse">
              <a:avLst/>
            </a:prstGeom>
            <a:solidFill>
              <a:schemeClr val="accent4"/>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
              <a:extLst>
                <a:ext uri="{FF2B5EF4-FFF2-40B4-BE49-F238E27FC236}">
                  <a16:creationId xmlns:a16="http://schemas.microsoft.com/office/drawing/2014/main" id="{D142D114-E32A-4CD4-A831-9783D5F783A4}"/>
                </a:ext>
              </a:extLst>
            </p:cNvPr>
            <p:cNvSpPr txBox="1">
              <a:spLocks/>
            </p:cNvSpPr>
            <p:nvPr/>
          </p:nvSpPr>
          <p:spPr>
            <a:xfrm>
              <a:off x="8966337" y="2010684"/>
              <a:ext cx="1510910" cy="40005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cap="all" baseline="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CONTOSO</a:t>
              </a:r>
            </a:p>
          </p:txBody>
        </p:sp>
      </p:grpSp>
      <p:pic>
        <p:nvPicPr>
          <p:cNvPr id="4" name="Picture 3">
            <a:extLst>
              <a:ext uri="{FF2B5EF4-FFF2-40B4-BE49-F238E27FC236}">
                <a16:creationId xmlns:a16="http://schemas.microsoft.com/office/drawing/2014/main" id="{53FADB08-88C0-D792-C929-314E86FFB0AC}"/>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2752798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937760" y="164592"/>
            <a:ext cx="6648286" cy="1828800"/>
          </a:xfrm>
        </p:spPr>
        <p:txBody>
          <a:bodyPr/>
          <a:lstStyle/>
          <a:p>
            <a:r>
              <a:rPr lang="en-US" dirty="0"/>
              <a:t>GROWTH STRATEGY</a:t>
            </a:r>
          </a:p>
        </p:txBody>
      </p:sp>
      <p:sp>
        <p:nvSpPr>
          <p:cNvPr id="12" name="Text Placeholder 11">
            <a:extLst>
              <a:ext uri="{FF2B5EF4-FFF2-40B4-BE49-F238E27FC236}">
                <a16:creationId xmlns:a16="http://schemas.microsoft.com/office/drawing/2014/main" id="{534736B3-AED1-4C54-B8E7-8E4D26E3B97F}"/>
              </a:ext>
            </a:extLst>
          </p:cNvPr>
          <p:cNvSpPr>
            <a:spLocks noGrp="1"/>
          </p:cNvSpPr>
          <p:nvPr>
            <p:ph type="body" sz="quarter" idx="20"/>
          </p:nvPr>
        </p:nvSpPr>
        <p:spPr>
          <a:xfrm>
            <a:off x="4929160" y="2051787"/>
            <a:ext cx="6648286" cy="539812"/>
          </a:xfrm>
        </p:spPr>
        <p:txBody>
          <a:bodyPr anchor="t"/>
          <a:lstStyle/>
          <a:p>
            <a:r>
              <a:rPr lang="en-US" dirty="0"/>
              <a:t>How we’ll scale in the future</a:t>
            </a:r>
          </a:p>
        </p:txBody>
      </p:sp>
      <p:sp>
        <p:nvSpPr>
          <p:cNvPr id="63" name="Text Placeholder 62">
            <a:extLst>
              <a:ext uri="{FF2B5EF4-FFF2-40B4-BE49-F238E27FC236}">
                <a16:creationId xmlns:a16="http://schemas.microsoft.com/office/drawing/2014/main" id="{984DC875-B30E-4034-B7A4-390DBB6378E2}"/>
              </a:ext>
            </a:extLst>
          </p:cNvPr>
          <p:cNvSpPr>
            <a:spLocks noGrp="1"/>
          </p:cNvSpPr>
          <p:nvPr>
            <p:ph type="body" sz="quarter" idx="15"/>
          </p:nvPr>
        </p:nvSpPr>
        <p:spPr>
          <a:xfrm>
            <a:off x="4929160" y="2719188"/>
            <a:ext cx="6651484" cy="384517"/>
          </a:xfrm>
        </p:spPr>
        <p:txBody>
          <a:bodyPr/>
          <a:lstStyle/>
          <a:p>
            <a:r>
              <a:rPr lang="en-US" dirty="0"/>
              <a:t>PHASE 1: 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4929160" y="3112379"/>
            <a:ext cx="6648286" cy="656521"/>
          </a:xfrm>
        </p:spPr>
        <p:txBody>
          <a:bodyPr>
            <a:noAutofit/>
          </a:bodyPr>
          <a:lstStyle/>
          <a:p>
            <a:r>
              <a:rPr lang="en-US" dirty="0"/>
              <a:t>Roll out product to high profile or top-level participants to help establish the product</a:t>
            </a:r>
          </a:p>
        </p:txBody>
      </p:sp>
      <p:sp>
        <p:nvSpPr>
          <p:cNvPr id="65" name="Text Placeholder 64">
            <a:extLst>
              <a:ext uri="{FF2B5EF4-FFF2-40B4-BE49-F238E27FC236}">
                <a16:creationId xmlns:a16="http://schemas.microsoft.com/office/drawing/2014/main" id="{77320A72-527D-4F04-AF2E-E0B73E486504}"/>
              </a:ext>
            </a:extLst>
          </p:cNvPr>
          <p:cNvSpPr>
            <a:spLocks noGrp="1"/>
          </p:cNvSpPr>
          <p:nvPr>
            <p:ph type="body" sz="quarter" idx="17"/>
          </p:nvPr>
        </p:nvSpPr>
        <p:spPr>
          <a:xfrm>
            <a:off x="4929160" y="3913232"/>
            <a:ext cx="6651484" cy="384517"/>
          </a:xfrm>
        </p:spPr>
        <p:txBody>
          <a:bodyPr/>
          <a:lstStyle/>
          <a:p>
            <a:r>
              <a:rPr lang="en-US" dirty="0"/>
              <a:t>PHASE 2: MAY 20XX</a:t>
            </a:r>
          </a:p>
        </p:txBody>
      </p:sp>
      <p:sp>
        <p:nvSpPr>
          <p:cNvPr id="64" name="Text Placeholder 63">
            <a:extLst>
              <a:ext uri="{FF2B5EF4-FFF2-40B4-BE49-F238E27FC236}">
                <a16:creationId xmlns:a16="http://schemas.microsoft.com/office/drawing/2014/main" id="{57D67FB9-44E6-49D8-9419-FD6B4644CB1D}"/>
              </a:ext>
            </a:extLst>
          </p:cNvPr>
          <p:cNvSpPr>
            <a:spLocks noGrp="1"/>
          </p:cNvSpPr>
          <p:nvPr>
            <p:ph type="body" sz="quarter" idx="16"/>
          </p:nvPr>
        </p:nvSpPr>
        <p:spPr>
          <a:xfrm>
            <a:off x="4929160" y="4303844"/>
            <a:ext cx="6648286" cy="656521"/>
          </a:xfrm>
        </p:spPr>
        <p:txBody>
          <a:bodyPr>
            <a:noAutofit/>
          </a:bodyPr>
          <a:lstStyle/>
          <a:p>
            <a:r>
              <a:rPr lang="en-US" dirty="0"/>
              <a:t>Release of the product to the public and monitor press release and social media accounts</a:t>
            </a:r>
          </a:p>
        </p:txBody>
      </p:sp>
      <p:sp>
        <p:nvSpPr>
          <p:cNvPr id="67" name="Text Placeholder 66">
            <a:extLst>
              <a:ext uri="{FF2B5EF4-FFF2-40B4-BE49-F238E27FC236}">
                <a16:creationId xmlns:a16="http://schemas.microsoft.com/office/drawing/2014/main" id="{6E771E27-902A-4BA5-BF20-88B7F7F8F9A6}"/>
              </a:ext>
            </a:extLst>
          </p:cNvPr>
          <p:cNvSpPr>
            <a:spLocks noGrp="1"/>
          </p:cNvSpPr>
          <p:nvPr>
            <p:ph type="body" sz="quarter" idx="19"/>
          </p:nvPr>
        </p:nvSpPr>
        <p:spPr>
          <a:xfrm>
            <a:off x="4929160" y="5143852"/>
            <a:ext cx="6651484" cy="384517"/>
          </a:xfrm>
        </p:spPr>
        <p:txBody>
          <a:bodyPr/>
          <a:lstStyle/>
          <a:p>
            <a:r>
              <a:rPr lang="en-US" dirty="0"/>
              <a:t>PHASE 3: OCT 20XX</a:t>
            </a:r>
          </a:p>
        </p:txBody>
      </p:sp>
      <p:sp>
        <p:nvSpPr>
          <p:cNvPr id="66" name="Text Placeholder 65">
            <a:extLst>
              <a:ext uri="{FF2B5EF4-FFF2-40B4-BE49-F238E27FC236}">
                <a16:creationId xmlns:a16="http://schemas.microsoft.com/office/drawing/2014/main" id="{0B4C1BA5-5E1C-4F99-8F66-BCA2EBDF4FBE}"/>
              </a:ext>
            </a:extLst>
          </p:cNvPr>
          <p:cNvSpPr>
            <a:spLocks noGrp="1"/>
          </p:cNvSpPr>
          <p:nvPr>
            <p:ph type="body" sz="quarter" idx="18"/>
          </p:nvPr>
        </p:nvSpPr>
        <p:spPr>
          <a:xfrm>
            <a:off x="4929160" y="5543608"/>
            <a:ext cx="6648286" cy="656521"/>
          </a:xfrm>
        </p:spPr>
        <p:txBody>
          <a:bodyPr/>
          <a:lstStyle/>
          <a:p>
            <a:r>
              <a:rPr lang="en-US" dirty="0"/>
              <a:t>Gather feedback and adjust product design as necessary</a:t>
            </a:r>
          </a:p>
        </p:txBody>
      </p:sp>
      <p:pic>
        <p:nvPicPr>
          <p:cNvPr id="5" name="Picture 4">
            <a:extLst>
              <a:ext uri="{FF2B5EF4-FFF2-40B4-BE49-F238E27FC236}">
                <a16:creationId xmlns:a16="http://schemas.microsoft.com/office/drawing/2014/main" id="{627961C3-3906-CDEA-2378-82D0E7F19558}"/>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372197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914400" y="137795"/>
            <a:ext cx="10666096" cy="1520465"/>
          </a:xfrm>
        </p:spPr>
        <p:txBody>
          <a:bodyPr anchor="b"/>
          <a:lstStyle/>
          <a:p>
            <a:r>
              <a:rPr lang="en-US" dirty="0"/>
              <a:t>TWO YEAR ACTION PLAN</a:t>
            </a:r>
          </a:p>
        </p:txBody>
      </p:sp>
      <p:graphicFrame>
        <p:nvGraphicFramePr>
          <p:cNvPr id="7" name="Content Placeholder 6" descr="timeline SmartArt Graphic">
            <a:extLst>
              <a:ext uri="{FF2B5EF4-FFF2-40B4-BE49-F238E27FC236}">
                <a16:creationId xmlns:a16="http://schemas.microsoft.com/office/drawing/2014/main" id="{4E8AC77A-D689-4757-DD48-FB74D8C90363}"/>
              </a:ext>
            </a:extLst>
          </p:cNvPr>
          <p:cNvGraphicFramePr>
            <a:graphicFrameLocks noGrp="1"/>
          </p:cNvGraphicFramePr>
          <p:nvPr>
            <p:ph sz="quarter" idx="13"/>
            <p:extLst>
              <p:ext uri="{D42A27DB-BD31-4B8C-83A1-F6EECF244321}">
                <p14:modId xmlns:p14="http://schemas.microsoft.com/office/powerpoint/2010/main" val="1348768256"/>
              </p:ext>
            </p:extLst>
          </p:nvPr>
        </p:nvGraphicFramePr>
        <p:xfrm>
          <a:off x="914400" y="1895475"/>
          <a:ext cx="10666413" cy="4238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EB35AE7F-DA84-6DA0-DBB3-D127916D13D4}"/>
              </a:ext>
            </a:extLst>
          </p:cNvPr>
          <p:cNvPicPr>
            <a:picLocks noChangeAspect="1"/>
          </p:cNvPicPr>
          <p:nvPr/>
        </p:nvPicPr>
        <p:blipFill>
          <a:blip r:embed="rId8"/>
          <a:stretch>
            <a:fillRect/>
          </a:stretch>
        </p:blipFill>
        <p:spPr>
          <a:xfrm>
            <a:off x="0" y="190500"/>
            <a:ext cx="12192000" cy="6477000"/>
          </a:xfrm>
          <a:prstGeom prst="rect">
            <a:avLst/>
          </a:prstGeom>
        </p:spPr>
      </p:pic>
    </p:spTree>
    <p:extLst>
      <p:ext uri="{BB962C8B-B14F-4D97-AF65-F5344CB8AC3E}">
        <p14:creationId xmlns:p14="http://schemas.microsoft.com/office/powerpoint/2010/main" val="38878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941E-EBBA-7FD2-AF9A-40D0DD5D8007}"/>
              </a:ext>
            </a:extLst>
          </p:cNvPr>
          <p:cNvSpPr>
            <a:spLocks noGrp="1"/>
          </p:cNvSpPr>
          <p:nvPr>
            <p:ph type="title"/>
          </p:nvPr>
        </p:nvSpPr>
        <p:spPr>
          <a:xfrm>
            <a:off x="914400" y="163146"/>
            <a:ext cx="9755506" cy="1386093"/>
          </a:xfrm>
        </p:spPr>
        <p:txBody>
          <a:bodyPr/>
          <a:lstStyle/>
          <a:p>
            <a:r>
              <a:rPr lang="en-US" dirty="0"/>
              <a:t>B2B market scenarios</a:t>
            </a:r>
          </a:p>
        </p:txBody>
      </p:sp>
      <p:sp>
        <p:nvSpPr>
          <p:cNvPr id="4" name="Content Placeholder 3">
            <a:extLst>
              <a:ext uri="{FF2B5EF4-FFF2-40B4-BE49-F238E27FC236}">
                <a16:creationId xmlns:a16="http://schemas.microsoft.com/office/drawing/2014/main" id="{00BE3460-E97A-D630-AE3D-8C1E38E787EC}"/>
              </a:ext>
            </a:extLst>
          </p:cNvPr>
          <p:cNvSpPr>
            <a:spLocks noGrp="1"/>
          </p:cNvSpPr>
          <p:nvPr>
            <p:ph sz="half" idx="1"/>
          </p:nvPr>
        </p:nvSpPr>
        <p:spPr>
          <a:xfrm>
            <a:off x="914400" y="2157895"/>
            <a:ext cx="4297680" cy="3938105"/>
          </a:xfrm>
        </p:spPr>
        <p:txBody>
          <a:bodyPr/>
          <a:lstStyle/>
          <a:p>
            <a:r>
              <a:rPr lang="en-US" dirty="0"/>
              <a:t>Develop winning strategies to keep ahead of the competition</a:t>
            </a:r>
          </a:p>
          <a:p>
            <a:r>
              <a:rPr lang="en-US" dirty="0"/>
              <a:t>Capitalize on low hanging fruit to identify a ballpark value</a:t>
            </a:r>
          </a:p>
          <a:p>
            <a:r>
              <a:rPr lang="en-US" dirty="0"/>
              <a:t>Visualize customer directed convergence</a:t>
            </a:r>
          </a:p>
          <a:p>
            <a:endParaRPr lang="en-US" dirty="0"/>
          </a:p>
        </p:txBody>
      </p:sp>
      <p:sp>
        <p:nvSpPr>
          <p:cNvPr id="5" name="Content Placeholder 4">
            <a:extLst>
              <a:ext uri="{FF2B5EF4-FFF2-40B4-BE49-F238E27FC236}">
                <a16:creationId xmlns:a16="http://schemas.microsoft.com/office/drawing/2014/main" id="{85730FF9-1E6F-1272-2971-5B912BD0757B}"/>
              </a:ext>
            </a:extLst>
          </p:cNvPr>
          <p:cNvSpPr>
            <a:spLocks noGrp="1"/>
          </p:cNvSpPr>
          <p:nvPr>
            <p:ph sz="half" idx="2"/>
          </p:nvPr>
        </p:nvSpPr>
        <p:spPr>
          <a:xfrm>
            <a:off x="6372225" y="2157895"/>
            <a:ext cx="4297680" cy="3938105"/>
          </a:xfrm>
        </p:spPr>
        <p:txBody>
          <a:bodyPr/>
          <a:lstStyle/>
          <a:p>
            <a:r>
              <a:rPr lang="en-US" dirty="0"/>
              <a:t>Iterative approaches to corporate strategy</a:t>
            </a:r>
          </a:p>
          <a:p>
            <a:r>
              <a:rPr lang="en-US" dirty="0"/>
              <a:t>Establish a management framework from the inside</a:t>
            </a:r>
          </a:p>
          <a:p>
            <a:endParaRPr lang="en-US" dirty="0"/>
          </a:p>
        </p:txBody>
      </p:sp>
      <p:pic>
        <p:nvPicPr>
          <p:cNvPr id="6" name="Picture 5">
            <a:extLst>
              <a:ext uri="{FF2B5EF4-FFF2-40B4-BE49-F238E27FC236}">
                <a16:creationId xmlns:a16="http://schemas.microsoft.com/office/drawing/2014/main" id="{7621E34F-04C0-FC87-12CA-9F324A8E7674}"/>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54194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941E-EBBA-7FD2-AF9A-40D0DD5D8007}"/>
              </a:ext>
            </a:extLst>
          </p:cNvPr>
          <p:cNvSpPr>
            <a:spLocks noGrp="1"/>
          </p:cNvSpPr>
          <p:nvPr>
            <p:ph type="title"/>
          </p:nvPr>
        </p:nvSpPr>
        <p:spPr>
          <a:xfrm>
            <a:off x="1618955" y="192023"/>
            <a:ext cx="9961540" cy="1357216"/>
          </a:xfrm>
        </p:spPr>
        <p:txBody>
          <a:bodyPr/>
          <a:lstStyle/>
          <a:p>
            <a:r>
              <a:rPr lang="en-US" dirty="0"/>
              <a:t>Two content</a:t>
            </a:r>
          </a:p>
        </p:txBody>
      </p:sp>
      <p:sp>
        <p:nvSpPr>
          <p:cNvPr id="4" name="Content Placeholder 3">
            <a:extLst>
              <a:ext uri="{FF2B5EF4-FFF2-40B4-BE49-F238E27FC236}">
                <a16:creationId xmlns:a16="http://schemas.microsoft.com/office/drawing/2014/main" id="{00BE3460-E97A-D630-AE3D-8C1E38E787EC}"/>
              </a:ext>
            </a:extLst>
          </p:cNvPr>
          <p:cNvSpPr>
            <a:spLocks noGrp="1"/>
          </p:cNvSpPr>
          <p:nvPr>
            <p:ph sz="half" idx="1"/>
          </p:nvPr>
        </p:nvSpPr>
        <p:spPr>
          <a:xfrm>
            <a:off x="1618954" y="2157895"/>
            <a:ext cx="4503715" cy="3938105"/>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5" name="Content Placeholder 4">
            <a:extLst>
              <a:ext uri="{FF2B5EF4-FFF2-40B4-BE49-F238E27FC236}">
                <a16:creationId xmlns:a16="http://schemas.microsoft.com/office/drawing/2014/main" id="{85730FF9-1E6F-1272-2971-5B912BD0757B}"/>
              </a:ext>
            </a:extLst>
          </p:cNvPr>
          <p:cNvSpPr>
            <a:spLocks noGrp="1"/>
          </p:cNvSpPr>
          <p:nvPr>
            <p:ph sz="half" idx="2"/>
          </p:nvPr>
        </p:nvSpPr>
        <p:spPr>
          <a:xfrm>
            <a:off x="7076779" y="2157895"/>
            <a:ext cx="4503715" cy="3938105"/>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pic>
        <p:nvPicPr>
          <p:cNvPr id="6" name="Picture 5">
            <a:extLst>
              <a:ext uri="{FF2B5EF4-FFF2-40B4-BE49-F238E27FC236}">
                <a16:creationId xmlns:a16="http://schemas.microsoft.com/office/drawing/2014/main" id="{F6D00062-85FB-3CA5-C1EA-80DFB2CAF998}"/>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567805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941E-EBBA-7FD2-AF9A-40D0DD5D8007}"/>
              </a:ext>
            </a:extLst>
          </p:cNvPr>
          <p:cNvSpPr>
            <a:spLocks noGrp="1"/>
          </p:cNvSpPr>
          <p:nvPr>
            <p:ph type="title"/>
          </p:nvPr>
        </p:nvSpPr>
        <p:spPr>
          <a:xfrm>
            <a:off x="4937760" y="164592"/>
            <a:ext cx="6639686" cy="1828800"/>
          </a:xfrm>
        </p:spPr>
        <p:txBody>
          <a:bodyPr/>
          <a:lstStyle/>
          <a:p>
            <a:r>
              <a:rPr lang="en-US" dirty="0"/>
              <a:t>Two content </a:t>
            </a:r>
          </a:p>
        </p:txBody>
      </p:sp>
      <p:sp>
        <p:nvSpPr>
          <p:cNvPr id="4" name="Content Placeholder 3">
            <a:extLst>
              <a:ext uri="{FF2B5EF4-FFF2-40B4-BE49-F238E27FC236}">
                <a16:creationId xmlns:a16="http://schemas.microsoft.com/office/drawing/2014/main" id="{00BE3460-E97A-D630-AE3D-8C1E38E787EC}"/>
              </a:ext>
            </a:extLst>
          </p:cNvPr>
          <p:cNvSpPr>
            <a:spLocks noGrp="1"/>
          </p:cNvSpPr>
          <p:nvPr>
            <p:ph type="body" sz="quarter" idx="13"/>
          </p:nvPr>
        </p:nvSpPr>
        <p:spPr>
          <a:xfrm>
            <a:off x="4929160" y="2112735"/>
            <a:ext cx="6648286" cy="1832367"/>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5" name="Content Placeholder 4">
            <a:extLst>
              <a:ext uri="{FF2B5EF4-FFF2-40B4-BE49-F238E27FC236}">
                <a16:creationId xmlns:a16="http://schemas.microsoft.com/office/drawing/2014/main" id="{85730FF9-1E6F-1272-2971-5B912BD0757B}"/>
              </a:ext>
            </a:extLst>
          </p:cNvPr>
          <p:cNvSpPr>
            <a:spLocks noGrp="1"/>
          </p:cNvSpPr>
          <p:nvPr>
            <p:ph type="body" sz="quarter" idx="16"/>
          </p:nvPr>
        </p:nvSpPr>
        <p:spPr>
          <a:xfrm>
            <a:off x="4929160" y="4170895"/>
            <a:ext cx="6648286" cy="1832367"/>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pic>
        <p:nvPicPr>
          <p:cNvPr id="6" name="Picture 5">
            <a:extLst>
              <a:ext uri="{FF2B5EF4-FFF2-40B4-BE49-F238E27FC236}">
                <a16:creationId xmlns:a16="http://schemas.microsoft.com/office/drawing/2014/main" id="{5795F098-E4E0-9590-D9CB-F44959E338A8}"/>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81348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49" y="136525"/>
            <a:ext cx="6400799" cy="2755377"/>
          </a:xfrm>
        </p:spPr>
        <p:txBody>
          <a:bodyPr>
            <a:normAutofit/>
          </a:bodyPr>
          <a:lstStyle/>
          <a:p>
            <a:r>
              <a:rPr lang="en-US"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4933949" y="3026229"/>
            <a:ext cx="6400800" cy="2942188"/>
          </a:xfrm>
        </p:spPr>
        <p:txBody>
          <a:bodyPr>
            <a:normAutofit/>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pic>
        <p:nvPicPr>
          <p:cNvPr id="5" name="Picture 4">
            <a:extLst>
              <a:ext uri="{FF2B5EF4-FFF2-40B4-BE49-F238E27FC236}">
                <a16:creationId xmlns:a16="http://schemas.microsoft.com/office/drawing/2014/main" id="{D0364080-9C93-1455-0D9B-6707094BFA9C}"/>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914400" y="192024"/>
            <a:ext cx="10666093" cy="1478026"/>
          </a:xfrm>
        </p:spPr>
        <p:txBody>
          <a:bodyPr anchor="b"/>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4229045313"/>
              </p:ext>
            </p:extLst>
          </p:nvPr>
        </p:nvGraphicFramePr>
        <p:xfrm>
          <a:off x="914400" y="2157413"/>
          <a:ext cx="10021217" cy="4136262"/>
        </p:xfrm>
        <a:graphic>
          <a:graphicData uri="http://schemas.openxmlformats.org/drawingml/2006/table">
            <a:tbl>
              <a:tblPr firstRow="1" bandRow="1">
                <a:tableStyleId>{17292A2E-F333-43FB-9621-5CBBE7FDCDCB}</a:tableStyleId>
              </a:tblPr>
              <a:tblGrid>
                <a:gridCol w="2848175">
                  <a:extLst>
                    <a:ext uri="{9D8B030D-6E8A-4147-A177-3AD203B41FA5}">
                      <a16:colId xmlns:a16="http://schemas.microsoft.com/office/drawing/2014/main" val="3446012419"/>
                    </a:ext>
                  </a:extLst>
                </a:gridCol>
                <a:gridCol w="1240789">
                  <a:extLst>
                    <a:ext uri="{9D8B030D-6E8A-4147-A177-3AD203B41FA5}">
                      <a16:colId xmlns:a16="http://schemas.microsoft.com/office/drawing/2014/main" val="4052646397"/>
                    </a:ext>
                  </a:extLst>
                </a:gridCol>
                <a:gridCol w="1781249">
                  <a:extLst>
                    <a:ext uri="{9D8B030D-6E8A-4147-A177-3AD203B41FA5}">
                      <a16:colId xmlns:a16="http://schemas.microsoft.com/office/drawing/2014/main" val="1935352797"/>
                    </a:ext>
                  </a:extLst>
                </a:gridCol>
                <a:gridCol w="2075502">
                  <a:extLst>
                    <a:ext uri="{9D8B030D-6E8A-4147-A177-3AD203B41FA5}">
                      <a16:colId xmlns:a16="http://schemas.microsoft.com/office/drawing/2014/main" val="1218263486"/>
                    </a:ext>
                  </a:extLst>
                </a:gridCol>
                <a:gridCol w="2075502">
                  <a:extLst>
                    <a:ext uri="{9D8B030D-6E8A-4147-A177-3AD203B41FA5}">
                      <a16:colId xmlns:a16="http://schemas.microsoft.com/office/drawing/2014/main" val="3235153012"/>
                    </a:ext>
                  </a:extLst>
                </a:gridCol>
              </a:tblGrid>
              <a:tr h="318174">
                <a:tc>
                  <a:txBody>
                    <a:bodyPr/>
                    <a:lstStyle/>
                    <a:p>
                      <a:pPr algn="l" fontAlgn="b"/>
                      <a:endParaRPr lang="en-US" sz="1400" b="0" i="0" u="none" strike="noStrike" dirty="0">
                        <a:solidFill>
                          <a:schemeClr val="bg1"/>
                        </a:solidFill>
                        <a:effectLst/>
                        <a:latin typeface="+mn-lt"/>
                      </a:endParaRPr>
                    </a:p>
                  </a:txBody>
                  <a:tcPr marL="288000" anchor="b"/>
                </a:tc>
                <a:tc>
                  <a:txBody>
                    <a:bodyPr/>
                    <a:lstStyle/>
                    <a:p>
                      <a:pPr algn="r" fontAlgn="b"/>
                      <a:r>
                        <a:rPr lang="en-US" sz="1400" b="1" u="none" strike="noStrike" dirty="0">
                          <a:solidFill>
                            <a:schemeClr val="bg1"/>
                          </a:solidFill>
                          <a:effectLst/>
                        </a:rPr>
                        <a:t>Year 1</a:t>
                      </a:r>
                      <a:endParaRPr lang="en-US" sz="1400" b="1" i="0" u="none" strike="noStrike" dirty="0">
                        <a:solidFill>
                          <a:schemeClr val="bg1"/>
                        </a:solidFill>
                        <a:effectLst/>
                        <a:latin typeface="+mn-lt"/>
                      </a:endParaRPr>
                    </a:p>
                  </a:txBody>
                  <a:tcPr anchor="b"/>
                </a:tc>
                <a:tc>
                  <a:txBody>
                    <a:bodyPr/>
                    <a:lstStyle/>
                    <a:p>
                      <a:pPr algn="r" fontAlgn="b"/>
                      <a:r>
                        <a:rPr lang="en-US" sz="1400" b="1" u="none" strike="noStrike" dirty="0">
                          <a:solidFill>
                            <a:schemeClr val="bg1"/>
                          </a:solidFill>
                          <a:effectLst/>
                        </a:rPr>
                        <a:t>Year 2</a:t>
                      </a:r>
                      <a:endParaRPr lang="en-US" sz="1400" b="1" i="0" u="none" strike="noStrike" dirty="0">
                        <a:solidFill>
                          <a:schemeClr val="bg1"/>
                        </a:solidFill>
                        <a:effectLst/>
                        <a:latin typeface="+mn-lt"/>
                      </a:endParaRPr>
                    </a:p>
                  </a:txBody>
                  <a:tcPr anchor="b"/>
                </a:tc>
                <a:tc>
                  <a:txBody>
                    <a:bodyPr/>
                    <a:lstStyle/>
                    <a:p>
                      <a:pPr algn="r" fontAlgn="b"/>
                      <a:r>
                        <a:rPr lang="en-US" sz="1400" b="1" u="none" strike="noStrike" dirty="0">
                          <a:solidFill>
                            <a:schemeClr val="bg1"/>
                          </a:solidFill>
                          <a:effectLst/>
                        </a:rPr>
                        <a:t>Year 3</a:t>
                      </a:r>
                      <a:endParaRPr lang="en-US" sz="1400" b="1" i="0" u="none" strike="noStrike" dirty="0">
                        <a:solidFill>
                          <a:schemeClr val="bg1"/>
                        </a:solidFill>
                        <a:effectLst/>
                        <a:latin typeface="+mn-lt"/>
                      </a:endParaRPr>
                    </a:p>
                  </a:txBody>
                  <a:tcPr anchor="b"/>
                </a:tc>
                <a:tc>
                  <a:txBody>
                    <a:bodyPr/>
                    <a:lstStyle/>
                    <a:p>
                      <a:pPr algn="l" fontAlgn="b"/>
                      <a:endParaRPr lang="en-US" sz="1400" b="0" i="0" u="none" strike="noStrike" dirty="0">
                        <a:solidFill>
                          <a:schemeClr val="bg1"/>
                        </a:solidFill>
                        <a:effectLst/>
                        <a:latin typeface="+mn-lt"/>
                      </a:endParaRPr>
                    </a:p>
                  </a:txBody>
                  <a:tcPr anchor="b"/>
                </a:tc>
                <a:extLst>
                  <a:ext uri="{0D108BD9-81ED-4DB2-BD59-A6C34878D82A}">
                    <a16:rowId xmlns:a16="http://schemas.microsoft.com/office/drawing/2014/main" val="4140773105"/>
                  </a:ext>
                </a:extLst>
              </a:tr>
              <a:tr h="318174">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004244551"/>
                  </a:ext>
                </a:extLst>
              </a:tr>
              <a:tr h="318174">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543393929"/>
                  </a:ext>
                </a:extLst>
              </a:tr>
              <a:tr h="318174">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5711469"/>
                  </a:ext>
                </a:extLst>
              </a:tr>
              <a:tr h="318174">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498944196"/>
                  </a:ext>
                </a:extLst>
              </a:tr>
              <a:tr h="318174">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561606819"/>
                  </a:ext>
                </a:extLst>
              </a:tr>
              <a:tr h="318174">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b"/>
                </a:tc>
                <a:tc>
                  <a:txBody>
                    <a:bodyPr/>
                    <a:lstStyle/>
                    <a:p>
                      <a:pPr algn="r"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365120011"/>
                  </a:ext>
                </a:extLst>
              </a:tr>
              <a:tr h="318174">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4241422160"/>
                  </a:ext>
                </a:extLst>
              </a:tr>
              <a:tr h="318174">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662407092"/>
                  </a:ext>
                </a:extLst>
              </a:tr>
              <a:tr h="318174">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806368409"/>
                  </a:ext>
                </a:extLst>
              </a:tr>
              <a:tr h="318174">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879688327"/>
                  </a:ext>
                </a:extLst>
              </a:tr>
              <a:tr h="318174">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b"/>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b"/>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b"/>
                </a:tc>
                <a:tc>
                  <a:txBody>
                    <a:bodyPr/>
                    <a:lstStyle/>
                    <a:p>
                      <a:pPr algn="l"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1613433075"/>
                  </a:ext>
                </a:extLst>
              </a:tr>
              <a:tr h="318174">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b"/>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b"/>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b"/>
                </a:tc>
                <a:tc>
                  <a:txBody>
                    <a:bodyPr/>
                    <a:lstStyle/>
                    <a:p>
                      <a:pPr algn="l" fontAlgn="b"/>
                      <a:endParaRPr lang="en-US" sz="1400" b="0" i="0" u="none" strike="noStrike" dirty="0">
                        <a:solidFill>
                          <a:schemeClr val="tx1"/>
                        </a:solidFill>
                        <a:effectLst/>
                        <a:latin typeface="+mn-lt"/>
                      </a:endParaRPr>
                    </a:p>
                  </a:txBody>
                  <a:tcPr anchor="b"/>
                </a:tc>
                <a:extLst>
                  <a:ext uri="{0D108BD9-81ED-4DB2-BD59-A6C34878D82A}">
                    <a16:rowId xmlns:a16="http://schemas.microsoft.com/office/drawing/2014/main" val="2301145645"/>
                  </a:ext>
                </a:extLst>
              </a:tr>
            </a:tbl>
          </a:graphicData>
        </a:graphic>
      </p:graphicFrame>
      <p:pic>
        <p:nvPicPr>
          <p:cNvPr id="3" name="Picture 2">
            <a:extLst>
              <a:ext uri="{FF2B5EF4-FFF2-40B4-BE49-F238E27FC236}">
                <a16:creationId xmlns:a16="http://schemas.microsoft.com/office/drawing/2014/main" id="{AC3B8C74-1EBE-0777-A854-E13E0368E3BF}"/>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56699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CBB6-3E1C-47C3-8FD3-76E467E37220}"/>
              </a:ext>
            </a:extLst>
          </p:cNvPr>
          <p:cNvSpPr>
            <a:spLocks noGrp="1"/>
          </p:cNvSpPr>
          <p:nvPr>
            <p:ph type="title"/>
          </p:nvPr>
        </p:nvSpPr>
        <p:spPr>
          <a:xfrm>
            <a:off x="914401" y="192024"/>
            <a:ext cx="9246624" cy="1478026"/>
          </a:xfrm>
        </p:spPr>
        <p:txBody>
          <a:bodyPr anchor="b"/>
          <a:lstStyle/>
          <a:p>
            <a:r>
              <a:rPr lang="en-US" dirty="0"/>
              <a:t>MEET THE TEAM</a:t>
            </a:r>
          </a:p>
        </p:txBody>
      </p:sp>
      <p:pic>
        <p:nvPicPr>
          <p:cNvPr id="18" name="Picture Placeholder 17" descr="Team member&#10;">
            <a:extLst>
              <a:ext uri="{FF2B5EF4-FFF2-40B4-BE49-F238E27FC236}">
                <a16:creationId xmlns:a16="http://schemas.microsoft.com/office/drawing/2014/main" id="{A29F69E9-F6FB-4FAB-A0B0-4C51160EB66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914400" y="2274391"/>
            <a:ext cx="2286000" cy="2286000"/>
          </a:xfrm>
        </p:spPr>
      </p:pic>
      <p:sp>
        <p:nvSpPr>
          <p:cNvPr id="4" name="Content Placeholder 3">
            <a:extLst>
              <a:ext uri="{FF2B5EF4-FFF2-40B4-BE49-F238E27FC236}">
                <a16:creationId xmlns:a16="http://schemas.microsoft.com/office/drawing/2014/main" id="{186EAA5E-3E3A-409F-A421-F53741918486}"/>
              </a:ext>
            </a:extLst>
          </p:cNvPr>
          <p:cNvSpPr>
            <a:spLocks noGrp="1"/>
          </p:cNvSpPr>
          <p:nvPr>
            <p:ph type="body" sz="quarter" idx="14"/>
          </p:nvPr>
        </p:nvSpPr>
        <p:spPr>
          <a:xfrm>
            <a:off x="838199" y="4800714"/>
            <a:ext cx="2361651" cy="274320"/>
          </a:xfrm>
        </p:spPr>
        <p:txBody>
          <a:bodyPr vert="horz" lIns="91440" tIns="45720" rIns="91440" bIns="45720" rtlCol="0" anchor="t">
            <a:noAutofit/>
          </a:bodyPr>
          <a:lstStyle/>
          <a:p>
            <a:r>
              <a:rPr lang="en-US" noProof="1"/>
              <a:t>Takuma Hayashi</a:t>
            </a:r>
            <a:endParaRPr lang="en-US" dirty="0"/>
          </a:p>
        </p:txBody>
      </p:sp>
      <p:sp>
        <p:nvSpPr>
          <p:cNvPr id="5" name="Text Placeholder 4">
            <a:extLst>
              <a:ext uri="{FF2B5EF4-FFF2-40B4-BE49-F238E27FC236}">
                <a16:creationId xmlns:a16="http://schemas.microsoft.com/office/drawing/2014/main" id="{1F900204-405E-4560-819C-434FF6C45019}"/>
              </a:ext>
            </a:extLst>
          </p:cNvPr>
          <p:cNvSpPr>
            <a:spLocks noGrp="1"/>
          </p:cNvSpPr>
          <p:nvPr>
            <p:ph type="body" sz="quarter" idx="15"/>
          </p:nvPr>
        </p:nvSpPr>
        <p:spPr>
          <a:xfrm>
            <a:off x="838199" y="5118175"/>
            <a:ext cx="2361651" cy="737666"/>
          </a:xfrm>
        </p:spPr>
        <p:txBody>
          <a:bodyPr/>
          <a:lstStyle/>
          <a:p>
            <a:r>
              <a:rPr lang="en-US" noProof="1"/>
              <a:t>President</a:t>
            </a:r>
            <a:endParaRPr lang="en-US" dirty="0"/>
          </a:p>
        </p:txBody>
      </p:sp>
      <p:pic>
        <p:nvPicPr>
          <p:cNvPr id="20" name="Picture Placeholder 19" descr="Team member&#10;">
            <a:extLst>
              <a:ext uri="{FF2B5EF4-FFF2-40B4-BE49-F238E27FC236}">
                <a16:creationId xmlns:a16="http://schemas.microsoft.com/office/drawing/2014/main" id="{690CDA68-0D57-4F68-AFBF-96B7995ADBD7}"/>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t="133" b="133"/>
          <a:stretch/>
        </p:blipFill>
        <p:spPr>
          <a:xfrm>
            <a:off x="3610808" y="2274391"/>
            <a:ext cx="2286000" cy="2286000"/>
          </a:xfrm>
        </p:spPr>
      </p:pic>
      <p:sp>
        <p:nvSpPr>
          <p:cNvPr id="7" name="Text Placeholder 6">
            <a:extLst>
              <a:ext uri="{FF2B5EF4-FFF2-40B4-BE49-F238E27FC236}">
                <a16:creationId xmlns:a16="http://schemas.microsoft.com/office/drawing/2014/main" id="{E016A120-88C7-4911-9035-81E321D67395}"/>
              </a:ext>
            </a:extLst>
          </p:cNvPr>
          <p:cNvSpPr>
            <a:spLocks noGrp="1"/>
          </p:cNvSpPr>
          <p:nvPr>
            <p:ph type="body" sz="quarter" idx="17"/>
          </p:nvPr>
        </p:nvSpPr>
        <p:spPr>
          <a:xfrm>
            <a:off x="3535679" y="4800714"/>
            <a:ext cx="2361651" cy="274320"/>
          </a:xfrm>
        </p:spPr>
        <p:txBody>
          <a:bodyPr/>
          <a:lstStyle/>
          <a:p>
            <a:r>
              <a:rPr lang="en-US" noProof="1"/>
              <a:t>Mirjam Nilsson</a:t>
            </a:r>
            <a:endParaRPr lang="en-US" dirty="0"/>
          </a:p>
        </p:txBody>
      </p:sp>
      <p:sp>
        <p:nvSpPr>
          <p:cNvPr id="8" name="Text Placeholder 7">
            <a:extLst>
              <a:ext uri="{FF2B5EF4-FFF2-40B4-BE49-F238E27FC236}">
                <a16:creationId xmlns:a16="http://schemas.microsoft.com/office/drawing/2014/main" id="{C33D07E9-A00F-441F-A19A-C2C489A92299}"/>
              </a:ext>
            </a:extLst>
          </p:cNvPr>
          <p:cNvSpPr>
            <a:spLocks noGrp="1"/>
          </p:cNvSpPr>
          <p:nvPr>
            <p:ph type="body" sz="quarter" idx="18"/>
          </p:nvPr>
        </p:nvSpPr>
        <p:spPr>
          <a:xfrm>
            <a:off x="3535679" y="5120222"/>
            <a:ext cx="2361651" cy="737666"/>
          </a:xfrm>
        </p:spPr>
        <p:txBody>
          <a:bodyPr/>
          <a:lstStyle/>
          <a:p>
            <a:r>
              <a:rPr lang="en-US" noProof="1"/>
              <a:t>Chief Executive Officer</a:t>
            </a:r>
            <a:endParaRPr lang="en-US" dirty="0"/>
          </a:p>
        </p:txBody>
      </p:sp>
      <p:pic>
        <p:nvPicPr>
          <p:cNvPr id="22" name="Picture Placeholder 21" descr="Team member&#10;">
            <a:extLst>
              <a:ext uri="{FF2B5EF4-FFF2-40B4-BE49-F238E27FC236}">
                <a16:creationId xmlns:a16="http://schemas.microsoft.com/office/drawing/2014/main" id="{C35ADEBC-00B6-4A47-8274-08DBCA2D10C7}"/>
              </a:ext>
            </a:extLst>
          </p:cNvPr>
          <p:cNvPicPr>
            <a:picLocks noGrp="1" noChangeAspect="1"/>
          </p:cNvPicPr>
          <p:nvPr>
            <p:ph type="pic" sz="quarter" idx="22"/>
          </p:nvPr>
        </p:nvPicPr>
        <p:blipFill rotWithShape="1">
          <a:blip r:embed="rId4" cstate="screen">
            <a:extLst>
              <a:ext uri="{28A0092B-C50C-407E-A947-70E740481C1C}">
                <a14:useLocalDpi xmlns:a14="http://schemas.microsoft.com/office/drawing/2010/main" val="0"/>
              </a:ext>
            </a:extLst>
          </a:blip>
          <a:srcRect t="133" b="133"/>
          <a:stretch/>
        </p:blipFill>
        <p:spPr>
          <a:xfrm>
            <a:off x="6307216" y="2274391"/>
            <a:ext cx="2286000" cy="2286000"/>
          </a:xfrm>
        </p:spPr>
      </p:pic>
      <p:sp>
        <p:nvSpPr>
          <p:cNvPr id="13" name="Text Placeholder 12">
            <a:extLst>
              <a:ext uri="{FF2B5EF4-FFF2-40B4-BE49-F238E27FC236}">
                <a16:creationId xmlns:a16="http://schemas.microsoft.com/office/drawing/2014/main" id="{4560C212-98A3-4513-8BBF-0BA514C705C8}"/>
              </a:ext>
            </a:extLst>
          </p:cNvPr>
          <p:cNvSpPr>
            <a:spLocks noGrp="1"/>
          </p:cNvSpPr>
          <p:nvPr>
            <p:ph type="body" sz="quarter" idx="23"/>
          </p:nvPr>
        </p:nvSpPr>
        <p:spPr>
          <a:xfrm>
            <a:off x="6233159" y="4800714"/>
            <a:ext cx="2361651" cy="274320"/>
          </a:xfrm>
        </p:spPr>
        <p:txBody>
          <a:bodyPr/>
          <a:lstStyle/>
          <a:p>
            <a:r>
              <a:rPr lang="en-US" noProof="1"/>
              <a:t>Flora Berggren</a:t>
            </a:r>
            <a:endParaRPr lang="en-US" dirty="0"/>
          </a:p>
        </p:txBody>
      </p:sp>
      <p:sp>
        <p:nvSpPr>
          <p:cNvPr id="14" name="Text Placeholder 13">
            <a:extLst>
              <a:ext uri="{FF2B5EF4-FFF2-40B4-BE49-F238E27FC236}">
                <a16:creationId xmlns:a16="http://schemas.microsoft.com/office/drawing/2014/main" id="{662090AE-B52C-4B7E-8BBC-06B8CC8CBE5C}"/>
              </a:ext>
            </a:extLst>
          </p:cNvPr>
          <p:cNvSpPr>
            <a:spLocks noGrp="1"/>
          </p:cNvSpPr>
          <p:nvPr>
            <p:ph type="body" sz="quarter" idx="24"/>
          </p:nvPr>
        </p:nvSpPr>
        <p:spPr>
          <a:xfrm>
            <a:off x="6233159" y="5120222"/>
            <a:ext cx="2361651" cy="737666"/>
          </a:xfrm>
        </p:spPr>
        <p:txBody>
          <a:bodyPr/>
          <a:lstStyle/>
          <a:p>
            <a:r>
              <a:rPr lang="en-US" noProof="1"/>
              <a:t>Chief Operations Officer</a:t>
            </a:r>
            <a:endParaRPr lang="en-US" dirty="0"/>
          </a:p>
        </p:txBody>
      </p:sp>
      <p:pic>
        <p:nvPicPr>
          <p:cNvPr id="24" name="Picture Placeholder 23" descr="Team member&#10;">
            <a:extLst>
              <a:ext uri="{FF2B5EF4-FFF2-40B4-BE49-F238E27FC236}">
                <a16:creationId xmlns:a16="http://schemas.microsoft.com/office/drawing/2014/main" id="{C5E98411-8320-41C1-B774-8A9CDCFADD1E}"/>
              </a:ext>
            </a:extLst>
          </p:cNvPr>
          <p:cNvPicPr>
            <a:picLocks noGrp="1" noChangeAspect="1"/>
          </p:cNvPicPr>
          <p:nvPr>
            <p:ph type="pic" sz="quarter" idx="19"/>
          </p:nvPr>
        </p:nvPicPr>
        <p:blipFill rotWithShape="1">
          <a:blip r:embed="rId5" cstate="screen">
            <a:extLst>
              <a:ext uri="{28A0092B-C50C-407E-A947-70E740481C1C}">
                <a14:useLocalDpi xmlns:a14="http://schemas.microsoft.com/office/drawing/2010/main" val="0"/>
              </a:ext>
            </a:extLst>
          </a:blip>
          <a:srcRect t="133" b="133"/>
          <a:stretch/>
        </p:blipFill>
        <p:spPr>
          <a:xfrm>
            <a:off x="9003624" y="2274391"/>
            <a:ext cx="2286000" cy="2286000"/>
          </a:xfrm>
        </p:spPr>
      </p:pic>
      <p:sp>
        <p:nvSpPr>
          <p:cNvPr id="10" name="Text Placeholder 9">
            <a:extLst>
              <a:ext uri="{FF2B5EF4-FFF2-40B4-BE49-F238E27FC236}">
                <a16:creationId xmlns:a16="http://schemas.microsoft.com/office/drawing/2014/main" id="{36998623-CD6E-4F07-82C7-711073B5C971}"/>
              </a:ext>
            </a:extLst>
          </p:cNvPr>
          <p:cNvSpPr>
            <a:spLocks noGrp="1"/>
          </p:cNvSpPr>
          <p:nvPr>
            <p:ph type="body" sz="quarter" idx="20"/>
          </p:nvPr>
        </p:nvSpPr>
        <p:spPr>
          <a:xfrm>
            <a:off x="8927972" y="4800714"/>
            <a:ext cx="2361651" cy="274320"/>
          </a:xfrm>
        </p:spPr>
        <p:txBody>
          <a:bodyPr/>
          <a:lstStyle/>
          <a:p>
            <a:r>
              <a:rPr lang="en-US" dirty="0"/>
              <a:t>Rajesh Santoshi</a:t>
            </a:r>
          </a:p>
        </p:txBody>
      </p:sp>
      <p:sp>
        <p:nvSpPr>
          <p:cNvPr id="11" name="Text Placeholder 10">
            <a:extLst>
              <a:ext uri="{FF2B5EF4-FFF2-40B4-BE49-F238E27FC236}">
                <a16:creationId xmlns:a16="http://schemas.microsoft.com/office/drawing/2014/main" id="{37D13AAE-496F-4AD6-9898-9FB30ADDC616}"/>
              </a:ext>
            </a:extLst>
          </p:cNvPr>
          <p:cNvSpPr>
            <a:spLocks noGrp="1"/>
          </p:cNvSpPr>
          <p:nvPr>
            <p:ph type="body" sz="quarter" idx="21"/>
          </p:nvPr>
        </p:nvSpPr>
        <p:spPr>
          <a:xfrm>
            <a:off x="8927972" y="5118175"/>
            <a:ext cx="2361651" cy="737666"/>
          </a:xfrm>
        </p:spPr>
        <p:txBody>
          <a:bodyPr/>
          <a:lstStyle/>
          <a:p>
            <a:r>
              <a:rPr lang="en-US" noProof="1"/>
              <a:t>VP Marketing</a:t>
            </a:r>
            <a:endParaRPr lang="en-US" dirty="0"/>
          </a:p>
        </p:txBody>
      </p:sp>
      <p:pic>
        <p:nvPicPr>
          <p:cNvPr id="6" name="Picture 5">
            <a:extLst>
              <a:ext uri="{FF2B5EF4-FFF2-40B4-BE49-F238E27FC236}">
                <a16:creationId xmlns:a16="http://schemas.microsoft.com/office/drawing/2014/main" id="{8C30BDB8-92AE-CBAF-F097-A4739CBF8170}"/>
              </a:ext>
            </a:extLst>
          </p:cNvPr>
          <p:cNvPicPr>
            <a:picLocks noChangeAspect="1"/>
          </p:cNvPicPr>
          <p:nvPr/>
        </p:nvPicPr>
        <p:blipFill>
          <a:blip r:embed="rId6"/>
          <a:stretch>
            <a:fillRect/>
          </a:stretch>
        </p:blipFill>
        <p:spPr>
          <a:xfrm>
            <a:off x="0" y="190500"/>
            <a:ext cx="12192000" cy="6477000"/>
          </a:xfrm>
          <a:prstGeom prst="rect">
            <a:avLst/>
          </a:prstGeom>
        </p:spPr>
      </p:pic>
    </p:spTree>
    <p:extLst>
      <p:ext uri="{BB962C8B-B14F-4D97-AF65-F5344CB8AC3E}">
        <p14:creationId xmlns:p14="http://schemas.microsoft.com/office/powerpoint/2010/main" val="138626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19DB-D6DF-4D0C-9164-039C04B146DA}"/>
              </a:ext>
            </a:extLst>
          </p:cNvPr>
          <p:cNvSpPr>
            <a:spLocks noGrp="1"/>
          </p:cNvSpPr>
          <p:nvPr>
            <p:ph type="title"/>
          </p:nvPr>
        </p:nvSpPr>
        <p:spPr>
          <a:xfrm>
            <a:off x="914401" y="192024"/>
            <a:ext cx="9246624" cy="1490828"/>
          </a:xfrm>
        </p:spPr>
        <p:txBody>
          <a:bodyPr/>
          <a:lstStyle/>
          <a:p>
            <a:r>
              <a:rPr lang="en-US" dirty="0"/>
              <a:t>MEET THE TEAM </a:t>
            </a:r>
          </a:p>
        </p:txBody>
      </p:sp>
      <p:pic>
        <p:nvPicPr>
          <p:cNvPr id="7" name="Picture Placeholder 6" descr="Team member&#10;">
            <a:extLst>
              <a:ext uri="{FF2B5EF4-FFF2-40B4-BE49-F238E27FC236}">
                <a16:creationId xmlns:a16="http://schemas.microsoft.com/office/drawing/2014/main" id="{CA0CDA8D-9DA3-4051-9051-FE32968D8DB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74" r="74"/>
          <a:stretch/>
        </p:blipFill>
        <p:spPr>
          <a:xfrm>
            <a:off x="914400" y="2122752"/>
            <a:ext cx="2057400" cy="1371600"/>
          </a:xfrm>
        </p:spPr>
      </p:pic>
      <p:sp>
        <p:nvSpPr>
          <p:cNvPr id="5" name="Content Placeholder 4">
            <a:extLst>
              <a:ext uri="{FF2B5EF4-FFF2-40B4-BE49-F238E27FC236}">
                <a16:creationId xmlns:a16="http://schemas.microsoft.com/office/drawing/2014/main" id="{101B65AC-607F-41E3-B834-929E87597DB6}"/>
              </a:ext>
            </a:extLst>
          </p:cNvPr>
          <p:cNvSpPr>
            <a:spLocks noGrp="1"/>
          </p:cNvSpPr>
          <p:nvPr>
            <p:ph type="body" sz="quarter" idx="14"/>
          </p:nvPr>
        </p:nvSpPr>
        <p:spPr>
          <a:xfrm>
            <a:off x="838200" y="3575476"/>
            <a:ext cx="2133600" cy="282526"/>
          </a:xfrm>
        </p:spPr>
        <p:txBody>
          <a:bodyPr vert="horz" lIns="91440" tIns="45720" rIns="91440" bIns="45720" rtlCol="0" anchor="t">
            <a:normAutofit/>
          </a:bodyPr>
          <a:lstStyle/>
          <a:p>
            <a:r>
              <a:rPr lang="en-US" noProof="1"/>
              <a:t>Takuma Hayashi</a:t>
            </a:r>
            <a:endParaRPr lang="en-US" dirty="0"/>
          </a:p>
          <a:p>
            <a:endParaRPr lang="en-US" dirty="0"/>
          </a:p>
        </p:txBody>
      </p:sp>
      <p:sp>
        <p:nvSpPr>
          <p:cNvPr id="105" name="Text Placeholder 104">
            <a:extLst>
              <a:ext uri="{FF2B5EF4-FFF2-40B4-BE49-F238E27FC236}">
                <a16:creationId xmlns:a16="http://schemas.microsoft.com/office/drawing/2014/main" id="{C0115D94-C7BC-4335-BAD7-8D8ED290BC82}"/>
              </a:ext>
            </a:extLst>
          </p:cNvPr>
          <p:cNvSpPr>
            <a:spLocks noGrp="1"/>
          </p:cNvSpPr>
          <p:nvPr>
            <p:ph type="body" sz="quarter" idx="15"/>
          </p:nvPr>
        </p:nvSpPr>
        <p:spPr>
          <a:xfrm>
            <a:off x="838200" y="3850968"/>
            <a:ext cx="2133600" cy="282526"/>
          </a:xfrm>
        </p:spPr>
        <p:txBody>
          <a:bodyPr/>
          <a:lstStyle/>
          <a:p>
            <a:r>
              <a:rPr lang="en-US" dirty="0"/>
              <a:t>President</a:t>
            </a:r>
          </a:p>
        </p:txBody>
      </p:sp>
      <p:pic>
        <p:nvPicPr>
          <p:cNvPr id="132" name="Picture Placeholder 131" descr="Team member&#10;">
            <a:extLst>
              <a:ext uri="{FF2B5EF4-FFF2-40B4-BE49-F238E27FC236}">
                <a16:creationId xmlns:a16="http://schemas.microsoft.com/office/drawing/2014/main" id="{8F4E9A66-B492-4691-B3DA-B4C5D0B17BB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t="74" b="74"/>
          <a:stretch/>
        </p:blipFill>
        <p:spPr>
          <a:xfrm>
            <a:off x="3682999" y="2122752"/>
            <a:ext cx="2057400" cy="1371600"/>
          </a:xfrm>
        </p:spPr>
      </p:pic>
      <p:sp>
        <p:nvSpPr>
          <p:cNvPr id="167" name="Text Placeholder 166">
            <a:extLst>
              <a:ext uri="{FF2B5EF4-FFF2-40B4-BE49-F238E27FC236}">
                <a16:creationId xmlns:a16="http://schemas.microsoft.com/office/drawing/2014/main" id="{34F3DF5B-5412-4826-8645-EEBA0D802C2D}"/>
              </a:ext>
            </a:extLst>
          </p:cNvPr>
          <p:cNvSpPr>
            <a:spLocks noGrp="1"/>
          </p:cNvSpPr>
          <p:nvPr>
            <p:ph type="body" sz="quarter" idx="17"/>
          </p:nvPr>
        </p:nvSpPr>
        <p:spPr>
          <a:xfrm>
            <a:off x="3608832" y="3575476"/>
            <a:ext cx="2133600" cy="282526"/>
          </a:xfrm>
        </p:spPr>
        <p:txBody>
          <a:bodyPr/>
          <a:lstStyle/>
          <a:p>
            <a:r>
              <a:rPr lang="en-US" noProof="1"/>
              <a:t>Mirjam Nilsson</a:t>
            </a:r>
            <a:endParaRPr lang="en-US" dirty="0"/>
          </a:p>
        </p:txBody>
      </p:sp>
      <p:sp>
        <p:nvSpPr>
          <p:cNvPr id="108" name="Text Placeholder 107">
            <a:extLst>
              <a:ext uri="{FF2B5EF4-FFF2-40B4-BE49-F238E27FC236}">
                <a16:creationId xmlns:a16="http://schemas.microsoft.com/office/drawing/2014/main" id="{63F9EB3C-9071-4DFA-B753-4B00630DAB15}"/>
              </a:ext>
            </a:extLst>
          </p:cNvPr>
          <p:cNvSpPr>
            <a:spLocks noGrp="1"/>
          </p:cNvSpPr>
          <p:nvPr>
            <p:ph type="body" sz="quarter" idx="18"/>
          </p:nvPr>
        </p:nvSpPr>
        <p:spPr>
          <a:xfrm>
            <a:off x="3608832" y="3850968"/>
            <a:ext cx="2133600" cy="282526"/>
          </a:xfrm>
        </p:spPr>
        <p:txBody>
          <a:bodyPr/>
          <a:lstStyle/>
          <a:p>
            <a:r>
              <a:rPr lang="en-US" dirty="0"/>
              <a:t>Chief Executive Officer</a:t>
            </a:r>
          </a:p>
        </p:txBody>
      </p:sp>
      <p:pic>
        <p:nvPicPr>
          <p:cNvPr id="134" name="Picture Placeholder 133" descr="Team member&#10;">
            <a:extLst>
              <a:ext uri="{FF2B5EF4-FFF2-40B4-BE49-F238E27FC236}">
                <a16:creationId xmlns:a16="http://schemas.microsoft.com/office/drawing/2014/main" id="{7C3209F2-A6E7-4E6E-9ED7-88DB1491337B}"/>
              </a:ext>
            </a:extLst>
          </p:cNvPr>
          <p:cNvPicPr>
            <a:picLocks noGrp="1" noChangeAspect="1"/>
          </p:cNvPicPr>
          <p:nvPr>
            <p:ph type="pic" sz="quarter" idx="22"/>
          </p:nvPr>
        </p:nvPicPr>
        <p:blipFill rotWithShape="1">
          <a:blip r:embed="rId4" cstate="screen">
            <a:extLst>
              <a:ext uri="{28A0092B-C50C-407E-A947-70E740481C1C}">
                <a14:useLocalDpi xmlns:a14="http://schemas.microsoft.com/office/drawing/2010/main" val="0"/>
              </a:ext>
            </a:extLst>
          </a:blip>
          <a:srcRect t="74" b="74"/>
          <a:stretch/>
        </p:blipFill>
        <p:spPr>
          <a:xfrm>
            <a:off x="6451598" y="2122752"/>
            <a:ext cx="2057400" cy="1371600"/>
          </a:xfrm>
        </p:spPr>
      </p:pic>
      <p:sp>
        <p:nvSpPr>
          <p:cNvPr id="169" name="Text Placeholder 168">
            <a:extLst>
              <a:ext uri="{FF2B5EF4-FFF2-40B4-BE49-F238E27FC236}">
                <a16:creationId xmlns:a16="http://schemas.microsoft.com/office/drawing/2014/main" id="{FE80166A-20E8-411D-96BC-75FEEC4E0219}"/>
              </a:ext>
            </a:extLst>
          </p:cNvPr>
          <p:cNvSpPr>
            <a:spLocks noGrp="1"/>
          </p:cNvSpPr>
          <p:nvPr>
            <p:ph type="body" sz="quarter" idx="23"/>
          </p:nvPr>
        </p:nvSpPr>
        <p:spPr>
          <a:xfrm>
            <a:off x="6379464" y="3575476"/>
            <a:ext cx="2133600" cy="282526"/>
          </a:xfrm>
        </p:spPr>
        <p:txBody>
          <a:bodyPr/>
          <a:lstStyle/>
          <a:p>
            <a:r>
              <a:rPr lang="en-US" noProof="1"/>
              <a:t>Flora Berggren</a:t>
            </a:r>
            <a:endParaRPr lang="en-US" dirty="0"/>
          </a:p>
        </p:txBody>
      </p:sp>
      <p:sp>
        <p:nvSpPr>
          <p:cNvPr id="114" name="Text Placeholder 113">
            <a:extLst>
              <a:ext uri="{FF2B5EF4-FFF2-40B4-BE49-F238E27FC236}">
                <a16:creationId xmlns:a16="http://schemas.microsoft.com/office/drawing/2014/main" id="{26B2DF49-E133-458E-A0A3-95699B807A37}"/>
              </a:ext>
            </a:extLst>
          </p:cNvPr>
          <p:cNvSpPr>
            <a:spLocks noGrp="1"/>
          </p:cNvSpPr>
          <p:nvPr>
            <p:ph type="body" sz="quarter" idx="24"/>
          </p:nvPr>
        </p:nvSpPr>
        <p:spPr>
          <a:xfrm>
            <a:off x="6379464" y="3850968"/>
            <a:ext cx="2133600" cy="282526"/>
          </a:xfrm>
        </p:spPr>
        <p:txBody>
          <a:bodyPr/>
          <a:lstStyle/>
          <a:p>
            <a:r>
              <a:rPr lang="en-US" dirty="0"/>
              <a:t>Chief Operations Officer</a:t>
            </a:r>
          </a:p>
        </p:txBody>
      </p:sp>
      <p:pic>
        <p:nvPicPr>
          <p:cNvPr id="136" name="Picture Placeholder 135" descr="Team member&#10;">
            <a:extLst>
              <a:ext uri="{FF2B5EF4-FFF2-40B4-BE49-F238E27FC236}">
                <a16:creationId xmlns:a16="http://schemas.microsoft.com/office/drawing/2014/main" id="{F83F74CF-7091-486A-8608-FD1A1B0D1A3D}"/>
              </a:ext>
            </a:extLst>
          </p:cNvPr>
          <p:cNvPicPr>
            <a:picLocks noGrp="1" noChangeAspect="1"/>
          </p:cNvPicPr>
          <p:nvPr>
            <p:ph type="pic" sz="quarter" idx="19"/>
          </p:nvPr>
        </p:nvPicPr>
        <p:blipFill rotWithShape="1">
          <a:blip r:embed="rId5" cstate="screen">
            <a:extLst>
              <a:ext uri="{28A0092B-C50C-407E-A947-70E740481C1C}">
                <a14:useLocalDpi xmlns:a14="http://schemas.microsoft.com/office/drawing/2010/main" val="0"/>
              </a:ext>
            </a:extLst>
          </a:blip>
          <a:srcRect t="74" b="74"/>
          <a:stretch/>
        </p:blipFill>
        <p:spPr>
          <a:xfrm>
            <a:off x="9220198" y="2122752"/>
            <a:ext cx="2057400" cy="1371600"/>
          </a:xfrm>
        </p:spPr>
      </p:pic>
      <p:sp>
        <p:nvSpPr>
          <p:cNvPr id="195" name="Text Placeholder 194">
            <a:extLst>
              <a:ext uri="{FF2B5EF4-FFF2-40B4-BE49-F238E27FC236}">
                <a16:creationId xmlns:a16="http://schemas.microsoft.com/office/drawing/2014/main" id="{B001DDFA-0453-47D8-9BD6-CB19AC5C2DEA}"/>
              </a:ext>
            </a:extLst>
          </p:cNvPr>
          <p:cNvSpPr>
            <a:spLocks noGrp="1"/>
          </p:cNvSpPr>
          <p:nvPr>
            <p:ph type="body" sz="quarter" idx="20"/>
          </p:nvPr>
        </p:nvSpPr>
        <p:spPr>
          <a:xfrm>
            <a:off x="9140952" y="3575476"/>
            <a:ext cx="2133600" cy="282526"/>
          </a:xfrm>
        </p:spPr>
        <p:txBody>
          <a:bodyPr/>
          <a:lstStyle/>
          <a:p>
            <a:r>
              <a:rPr lang="en-US" dirty="0"/>
              <a:t>Rajesh Santoshi</a:t>
            </a:r>
          </a:p>
        </p:txBody>
      </p:sp>
      <p:sp>
        <p:nvSpPr>
          <p:cNvPr id="111" name="Text Placeholder 110">
            <a:extLst>
              <a:ext uri="{FF2B5EF4-FFF2-40B4-BE49-F238E27FC236}">
                <a16:creationId xmlns:a16="http://schemas.microsoft.com/office/drawing/2014/main" id="{D5B53DE2-EE01-4DD5-92A1-4B57F680DA0A}"/>
              </a:ext>
            </a:extLst>
          </p:cNvPr>
          <p:cNvSpPr>
            <a:spLocks noGrp="1"/>
          </p:cNvSpPr>
          <p:nvPr>
            <p:ph type="body" sz="quarter" idx="21"/>
          </p:nvPr>
        </p:nvSpPr>
        <p:spPr>
          <a:xfrm>
            <a:off x="9140952" y="3850968"/>
            <a:ext cx="2133600" cy="282526"/>
          </a:xfrm>
        </p:spPr>
        <p:txBody>
          <a:bodyPr/>
          <a:lstStyle/>
          <a:p>
            <a:r>
              <a:rPr lang="en-US" dirty="0"/>
              <a:t>VP Marketing</a:t>
            </a:r>
          </a:p>
        </p:txBody>
      </p:sp>
      <p:pic>
        <p:nvPicPr>
          <p:cNvPr id="142" name="Picture Placeholder 141" descr="Team member&#10;">
            <a:extLst>
              <a:ext uri="{FF2B5EF4-FFF2-40B4-BE49-F238E27FC236}">
                <a16:creationId xmlns:a16="http://schemas.microsoft.com/office/drawing/2014/main" id="{2EC99944-3745-4CDC-ABE0-ACB4A5C28C94}"/>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val="0"/>
              </a:ext>
            </a:extLst>
          </a:blip>
          <a:srcRect t="74" b="74"/>
          <a:stretch/>
        </p:blipFill>
        <p:spPr>
          <a:xfrm>
            <a:off x="914400" y="4308168"/>
            <a:ext cx="2057400" cy="1371600"/>
          </a:xfrm>
        </p:spPr>
      </p:pic>
      <p:sp>
        <p:nvSpPr>
          <p:cNvPr id="170" name="Text Placeholder 169">
            <a:extLst>
              <a:ext uri="{FF2B5EF4-FFF2-40B4-BE49-F238E27FC236}">
                <a16:creationId xmlns:a16="http://schemas.microsoft.com/office/drawing/2014/main" id="{DD20772A-CDEF-4574-906A-1C9FE68DF2EF}"/>
              </a:ext>
            </a:extLst>
          </p:cNvPr>
          <p:cNvSpPr>
            <a:spLocks noGrp="1"/>
          </p:cNvSpPr>
          <p:nvPr>
            <p:ph type="body" sz="quarter" idx="26"/>
          </p:nvPr>
        </p:nvSpPr>
        <p:spPr>
          <a:xfrm>
            <a:off x="838200" y="5758313"/>
            <a:ext cx="2133600" cy="282526"/>
          </a:xfrm>
        </p:spPr>
        <p:txBody>
          <a:bodyPr/>
          <a:lstStyle/>
          <a:p>
            <a:r>
              <a:rPr lang="en-US" dirty="0"/>
              <a:t>Graham Barnes</a:t>
            </a:r>
          </a:p>
        </p:txBody>
      </p:sp>
      <p:sp>
        <p:nvSpPr>
          <p:cNvPr id="117" name="Text Placeholder 116">
            <a:extLst>
              <a:ext uri="{FF2B5EF4-FFF2-40B4-BE49-F238E27FC236}">
                <a16:creationId xmlns:a16="http://schemas.microsoft.com/office/drawing/2014/main" id="{D15A3296-4D71-494B-B254-97159DB72626}"/>
              </a:ext>
            </a:extLst>
          </p:cNvPr>
          <p:cNvSpPr>
            <a:spLocks noGrp="1"/>
          </p:cNvSpPr>
          <p:nvPr>
            <p:ph type="body" sz="quarter" idx="27"/>
          </p:nvPr>
        </p:nvSpPr>
        <p:spPr>
          <a:xfrm>
            <a:off x="838200" y="6054672"/>
            <a:ext cx="2133600" cy="282526"/>
          </a:xfrm>
        </p:spPr>
        <p:txBody>
          <a:bodyPr/>
          <a:lstStyle/>
          <a:p>
            <a:r>
              <a:rPr lang="en-US" dirty="0"/>
              <a:t>VP Product</a:t>
            </a:r>
          </a:p>
        </p:txBody>
      </p:sp>
      <p:pic>
        <p:nvPicPr>
          <p:cNvPr id="144" name="Picture Placeholder 143" descr="Team member&#10;">
            <a:extLst>
              <a:ext uri="{FF2B5EF4-FFF2-40B4-BE49-F238E27FC236}">
                <a16:creationId xmlns:a16="http://schemas.microsoft.com/office/drawing/2014/main" id="{8BEEAB52-7C39-4CD6-8BA5-E3E06128F995}"/>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val="0"/>
              </a:ext>
            </a:extLst>
          </a:blip>
          <a:srcRect/>
          <a:stretch/>
        </p:blipFill>
        <p:spPr>
          <a:xfrm>
            <a:off x="3685032" y="4308168"/>
            <a:ext cx="2057400" cy="1371600"/>
          </a:xfrm>
        </p:spPr>
      </p:pic>
      <p:sp>
        <p:nvSpPr>
          <p:cNvPr id="196" name="Text Placeholder 195">
            <a:extLst>
              <a:ext uri="{FF2B5EF4-FFF2-40B4-BE49-F238E27FC236}">
                <a16:creationId xmlns:a16="http://schemas.microsoft.com/office/drawing/2014/main" id="{B8C82538-934B-4F09-A997-AF290EAB2516}"/>
              </a:ext>
            </a:extLst>
          </p:cNvPr>
          <p:cNvSpPr>
            <a:spLocks noGrp="1"/>
          </p:cNvSpPr>
          <p:nvPr>
            <p:ph type="body" sz="quarter" idx="29"/>
          </p:nvPr>
        </p:nvSpPr>
        <p:spPr>
          <a:xfrm>
            <a:off x="3608832" y="5758313"/>
            <a:ext cx="2133600" cy="282526"/>
          </a:xfrm>
        </p:spPr>
        <p:txBody>
          <a:bodyPr/>
          <a:lstStyle/>
          <a:p>
            <a:r>
              <a:rPr lang="en-US" dirty="0"/>
              <a:t>Rowan Murphy</a:t>
            </a:r>
          </a:p>
        </p:txBody>
      </p:sp>
      <p:sp>
        <p:nvSpPr>
          <p:cNvPr id="120" name="Text Placeholder 119">
            <a:extLst>
              <a:ext uri="{FF2B5EF4-FFF2-40B4-BE49-F238E27FC236}">
                <a16:creationId xmlns:a16="http://schemas.microsoft.com/office/drawing/2014/main" id="{2957FF06-3763-4A35-B89C-DFDE9225C49E}"/>
              </a:ext>
            </a:extLst>
          </p:cNvPr>
          <p:cNvSpPr>
            <a:spLocks noGrp="1"/>
          </p:cNvSpPr>
          <p:nvPr>
            <p:ph type="body" sz="quarter" idx="30"/>
          </p:nvPr>
        </p:nvSpPr>
        <p:spPr>
          <a:xfrm>
            <a:off x="3608832" y="6054672"/>
            <a:ext cx="2133600" cy="282526"/>
          </a:xfrm>
        </p:spPr>
        <p:txBody>
          <a:bodyPr/>
          <a:lstStyle/>
          <a:p>
            <a:r>
              <a:rPr lang="en-US" dirty="0"/>
              <a:t>SEO Strategist</a:t>
            </a:r>
          </a:p>
        </p:txBody>
      </p:sp>
      <p:pic>
        <p:nvPicPr>
          <p:cNvPr id="146" name="Picture Placeholder 145" descr="Team member&#10;">
            <a:extLst>
              <a:ext uri="{FF2B5EF4-FFF2-40B4-BE49-F238E27FC236}">
                <a16:creationId xmlns:a16="http://schemas.microsoft.com/office/drawing/2014/main" id="{E528CDB1-6E7A-407B-9C4E-802034803C1A}"/>
              </a:ext>
            </a:extLst>
          </p:cNvPr>
          <p:cNvPicPr>
            <a:picLocks noGrp="1" noChangeAspect="1"/>
          </p:cNvPicPr>
          <p:nvPr>
            <p:ph type="pic" sz="quarter" idx="34"/>
          </p:nvPr>
        </p:nvPicPr>
        <p:blipFill rotWithShape="1">
          <a:blip r:embed="rId8" cstate="screen">
            <a:extLst>
              <a:ext uri="{28A0092B-C50C-407E-A947-70E740481C1C}">
                <a14:useLocalDpi xmlns:a14="http://schemas.microsoft.com/office/drawing/2010/main" val="0"/>
              </a:ext>
            </a:extLst>
          </a:blip>
          <a:srcRect t="74" b="74"/>
          <a:stretch/>
        </p:blipFill>
        <p:spPr>
          <a:xfrm>
            <a:off x="6455664" y="4308168"/>
            <a:ext cx="2057400" cy="1371600"/>
          </a:xfrm>
        </p:spPr>
      </p:pic>
      <p:sp>
        <p:nvSpPr>
          <p:cNvPr id="199" name="Text Placeholder 198">
            <a:extLst>
              <a:ext uri="{FF2B5EF4-FFF2-40B4-BE49-F238E27FC236}">
                <a16:creationId xmlns:a16="http://schemas.microsoft.com/office/drawing/2014/main" id="{04948E3C-A3FE-4466-B9AF-64926082EB15}"/>
              </a:ext>
            </a:extLst>
          </p:cNvPr>
          <p:cNvSpPr>
            <a:spLocks noGrp="1"/>
          </p:cNvSpPr>
          <p:nvPr>
            <p:ph type="body" sz="quarter" idx="35"/>
          </p:nvPr>
        </p:nvSpPr>
        <p:spPr>
          <a:xfrm>
            <a:off x="6379464" y="5758313"/>
            <a:ext cx="2133600" cy="282526"/>
          </a:xfrm>
        </p:spPr>
        <p:txBody>
          <a:bodyPr/>
          <a:lstStyle/>
          <a:p>
            <a:r>
              <a:rPr lang="en-US" dirty="0"/>
              <a:t>Elizabeth Moore</a:t>
            </a:r>
          </a:p>
        </p:txBody>
      </p:sp>
      <p:sp>
        <p:nvSpPr>
          <p:cNvPr id="126" name="Text Placeholder 125">
            <a:extLst>
              <a:ext uri="{FF2B5EF4-FFF2-40B4-BE49-F238E27FC236}">
                <a16:creationId xmlns:a16="http://schemas.microsoft.com/office/drawing/2014/main" id="{C1295FA5-5D7E-4C71-8D41-7B2C1DD68969}"/>
              </a:ext>
            </a:extLst>
          </p:cNvPr>
          <p:cNvSpPr>
            <a:spLocks noGrp="1"/>
          </p:cNvSpPr>
          <p:nvPr>
            <p:ph type="body" sz="quarter" idx="36"/>
          </p:nvPr>
        </p:nvSpPr>
        <p:spPr>
          <a:xfrm>
            <a:off x="6379464" y="6054672"/>
            <a:ext cx="2133600" cy="282526"/>
          </a:xfrm>
        </p:spPr>
        <p:txBody>
          <a:bodyPr/>
          <a:lstStyle/>
          <a:p>
            <a:r>
              <a:rPr lang="en-US" dirty="0"/>
              <a:t>Product Designer</a:t>
            </a:r>
          </a:p>
        </p:txBody>
      </p:sp>
      <p:pic>
        <p:nvPicPr>
          <p:cNvPr id="148" name="Picture Placeholder 147" descr="Team member&#10;">
            <a:extLst>
              <a:ext uri="{FF2B5EF4-FFF2-40B4-BE49-F238E27FC236}">
                <a16:creationId xmlns:a16="http://schemas.microsoft.com/office/drawing/2014/main" id="{50A872A8-9A23-480D-A329-E17CADC31896}"/>
              </a:ext>
            </a:extLst>
          </p:cNvPr>
          <p:cNvPicPr>
            <a:picLocks noGrp="1" noChangeAspect="1"/>
          </p:cNvPicPr>
          <p:nvPr>
            <p:ph type="pic" sz="quarter" idx="31"/>
          </p:nvPr>
        </p:nvPicPr>
        <p:blipFill rotWithShape="1">
          <a:blip r:embed="rId9" cstate="screen">
            <a:extLst>
              <a:ext uri="{28A0092B-C50C-407E-A947-70E740481C1C}">
                <a14:useLocalDpi xmlns:a14="http://schemas.microsoft.com/office/drawing/2010/main" val="0"/>
              </a:ext>
            </a:extLst>
          </a:blip>
          <a:srcRect l="74" r="74"/>
          <a:stretch/>
        </p:blipFill>
        <p:spPr>
          <a:xfrm>
            <a:off x="9217152" y="4308168"/>
            <a:ext cx="2057400" cy="1371600"/>
          </a:xfrm>
        </p:spPr>
      </p:pic>
      <p:sp>
        <p:nvSpPr>
          <p:cNvPr id="197" name="Text Placeholder 196">
            <a:extLst>
              <a:ext uri="{FF2B5EF4-FFF2-40B4-BE49-F238E27FC236}">
                <a16:creationId xmlns:a16="http://schemas.microsoft.com/office/drawing/2014/main" id="{44822433-57B4-47FE-8A65-31F967025FCB}"/>
              </a:ext>
            </a:extLst>
          </p:cNvPr>
          <p:cNvSpPr>
            <a:spLocks noGrp="1"/>
          </p:cNvSpPr>
          <p:nvPr>
            <p:ph type="body" sz="quarter" idx="32"/>
          </p:nvPr>
        </p:nvSpPr>
        <p:spPr>
          <a:xfrm>
            <a:off x="9140952" y="5758313"/>
            <a:ext cx="2133600" cy="282526"/>
          </a:xfrm>
        </p:spPr>
        <p:txBody>
          <a:bodyPr/>
          <a:lstStyle/>
          <a:p>
            <a:r>
              <a:rPr lang="en-US" dirty="0"/>
              <a:t>Robin Kline</a:t>
            </a:r>
          </a:p>
        </p:txBody>
      </p:sp>
      <p:sp>
        <p:nvSpPr>
          <p:cNvPr id="286" name="Text Placeholder 285">
            <a:extLst>
              <a:ext uri="{FF2B5EF4-FFF2-40B4-BE49-F238E27FC236}">
                <a16:creationId xmlns:a16="http://schemas.microsoft.com/office/drawing/2014/main" id="{833FB8AA-A79A-4E59-8BC8-67DD8F3134BA}"/>
              </a:ext>
            </a:extLst>
          </p:cNvPr>
          <p:cNvSpPr>
            <a:spLocks noGrp="1"/>
          </p:cNvSpPr>
          <p:nvPr>
            <p:ph type="body" sz="quarter" idx="33"/>
          </p:nvPr>
        </p:nvSpPr>
        <p:spPr>
          <a:xfrm>
            <a:off x="9140952" y="6054672"/>
            <a:ext cx="2133600" cy="282526"/>
          </a:xfrm>
        </p:spPr>
        <p:txBody>
          <a:bodyPr/>
          <a:lstStyle/>
          <a:p>
            <a:r>
              <a:rPr lang="en-US" dirty="0"/>
              <a:t>Content Developer</a:t>
            </a:r>
          </a:p>
        </p:txBody>
      </p:sp>
      <p:pic>
        <p:nvPicPr>
          <p:cNvPr id="4" name="Picture 3">
            <a:extLst>
              <a:ext uri="{FF2B5EF4-FFF2-40B4-BE49-F238E27FC236}">
                <a16:creationId xmlns:a16="http://schemas.microsoft.com/office/drawing/2014/main" id="{71BA4573-C811-2779-B2E9-08DD6B1FDACB}"/>
              </a:ext>
            </a:extLst>
          </p:cNvPr>
          <p:cNvPicPr>
            <a:picLocks noChangeAspect="1"/>
          </p:cNvPicPr>
          <p:nvPr/>
        </p:nvPicPr>
        <p:blipFill>
          <a:blip r:embed="rId10"/>
          <a:stretch>
            <a:fillRect/>
          </a:stretch>
        </p:blipFill>
        <p:spPr>
          <a:xfrm>
            <a:off x="0" y="190500"/>
            <a:ext cx="12192000" cy="6477000"/>
          </a:xfrm>
          <a:prstGeom prst="rect">
            <a:avLst/>
          </a:prstGeom>
        </p:spPr>
      </p:pic>
    </p:spTree>
    <p:extLst>
      <p:ext uri="{BB962C8B-B14F-4D97-AF65-F5344CB8AC3E}">
        <p14:creationId xmlns:p14="http://schemas.microsoft.com/office/powerpoint/2010/main" val="2369402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937759" y="160958"/>
            <a:ext cx="6642735" cy="1828800"/>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4937759" y="2112734"/>
            <a:ext cx="6642735" cy="4012895"/>
          </a:xfrm>
        </p:spPr>
        <p:txBody>
          <a:bodyPr vert="horz" lIns="91440" tIns="45720" rIns="91440" bIns="45720" rtlCol="0" anchor="t">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5" name="Picture 4">
            <a:extLst>
              <a:ext uri="{FF2B5EF4-FFF2-40B4-BE49-F238E27FC236}">
                <a16:creationId xmlns:a16="http://schemas.microsoft.com/office/drawing/2014/main" id="{CA8F5F60-43E6-89C1-91A8-FD9B6A307CEA}"/>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92017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703737" y="526213"/>
            <a:ext cx="5867327" cy="3439696"/>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699832" y="3965908"/>
            <a:ext cx="5867327" cy="1624016"/>
          </a:xfrm>
        </p:spPr>
        <p:txBody>
          <a:bodyPr bIns="0" anchor="t">
            <a:normAutofit/>
          </a:bodyPr>
          <a:lstStyle/>
          <a:p>
            <a:r>
              <a:rPr lang="en-US" dirty="0"/>
              <a:t>Mirjam Nilsson</a:t>
            </a:r>
          </a:p>
          <a:p>
            <a:r>
              <a:rPr lang="en-US" dirty="0"/>
              <a:t>206-555-0146</a:t>
            </a:r>
          </a:p>
          <a:p>
            <a:r>
              <a:rPr lang="en-US" dirty="0"/>
              <a:t>mirjam@contoso.com</a:t>
            </a:r>
          </a:p>
          <a:p>
            <a:r>
              <a:rPr lang="en-US" dirty="0"/>
              <a:t>www.contoso.com</a:t>
            </a:r>
          </a:p>
        </p:txBody>
      </p:sp>
      <p:pic>
        <p:nvPicPr>
          <p:cNvPr id="5" name="Picture 4">
            <a:extLst>
              <a:ext uri="{FF2B5EF4-FFF2-40B4-BE49-F238E27FC236}">
                <a16:creationId xmlns:a16="http://schemas.microsoft.com/office/drawing/2014/main" id="{C34AAB11-0917-574C-41C1-0FB1C790EEEC}"/>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2B54-C31A-2BB9-8A45-F64761FCD28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DB2571C-2216-17AE-AA45-70D5E16CFDC0}"/>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4180D85E-59C5-4F3C-85E1-7AAD08C8124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28637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4937758" y="160959"/>
            <a:ext cx="7040880" cy="1829876"/>
          </a:xfrm>
        </p:spPr>
        <p:txBody>
          <a:bodyPr/>
          <a:lstStyle/>
          <a:p>
            <a:r>
              <a:rPr lang="en-US" dirty="0"/>
              <a:t>PROBLEM</a:t>
            </a:r>
          </a:p>
        </p:txBody>
      </p:sp>
      <p:sp>
        <p:nvSpPr>
          <p:cNvPr id="4" name="Text Placeholder 3">
            <a:extLst>
              <a:ext uri="{FF2B5EF4-FFF2-40B4-BE49-F238E27FC236}">
                <a16:creationId xmlns:a16="http://schemas.microsoft.com/office/drawing/2014/main" id="{BABB466A-6DA0-4EE9-9405-F74957757BA9}"/>
              </a:ext>
            </a:extLst>
          </p:cNvPr>
          <p:cNvSpPr>
            <a:spLocks noGrp="1"/>
          </p:cNvSpPr>
          <p:nvPr>
            <p:ph type="body" sz="quarter" idx="15"/>
          </p:nvPr>
        </p:nvSpPr>
        <p:spPr>
          <a:xfrm>
            <a:off x="4937760" y="1977884"/>
            <a:ext cx="3200400" cy="990316"/>
          </a:xfrm>
        </p:spPr>
        <p:txBody>
          <a:bodyPr/>
          <a:lstStyle/>
          <a:p>
            <a:r>
              <a:rPr lang="en-US" dirty="0"/>
              <a:t>MARKET GAP</a:t>
            </a:r>
          </a:p>
        </p:txBody>
      </p:sp>
      <p:sp>
        <p:nvSpPr>
          <p:cNvPr id="17" name="Text Placeholder 16">
            <a:extLst>
              <a:ext uri="{FF2B5EF4-FFF2-40B4-BE49-F238E27FC236}">
                <a16:creationId xmlns:a16="http://schemas.microsoft.com/office/drawing/2014/main" id="{D3928F89-1741-4079-8DFF-2009EF9B9931}"/>
              </a:ext>
            </a:extLst>
          </p:cNvPr>
          <p:cNvSpPr>
            <a:spLocks noGrp="1"/>
          </p:cNvSpPr>
          <p:nvPr>
            <p:ph type="body" sz="quarter" idx="13"/>
          </p:nvPr>
        </p:nvSpPr>
        <p:spPr>
          <a:xfrm>
            <a:off x="4937760" y="3029672"/>
            <a:ext cx="3200400" cy="921388"/>
          </a:xfrm>
        </p:spPr>
        <p:txBody>
          <a:bodyPr>
            <a:noAutofit/>
          </a:bodyPr>
          <a:lstStyle/>
          <a:p>
            <a:r>
              <a:rPr lang="en-US" dirty="0"/>
              <a:t>Few, if any, products on the market help customers like we do</a:t>
            </a:r>
          </a:p>
        </p:txBody>
      </p:sp>
      <p:sp>
        <p:nvSpPr>
          <p:cNvPr id="6" name="Text Placeholder 5">
            <a:extLst>
              <a:ext uri="{FF2B5EF4-FFF2-40B4-BE49-F238E27FC236}">
                <a16:creationId xmlns:a16="http://schemas.microsoft.com/office/drawing/2014/main" id="{EFF9651D-8E27-4952-804A-2D2C0A55A0F8}"/>
              </a:ext>
            </a:extLst>
          </p:cNvPr>
          <p:cNvSpPr>
            <a:spLocks noGrp="1"/>
          </p:cNvSpPr>
          <p:nvPr>
            <p:ph type="body" sz="quarter" idx="17"/>
          </p:nvPr>
        </p:nvSpPr>
        <p:spPr>
          <a:xfrm>
            <a:off x="4937760" y="4023861"/>
            <a:ext cx="3200400" cy="990316"/>
          </a:xfrm>
        </p:spPr>
        <p:txBody>
          <a:bodyPr/>
          <a:lstStyle/>
          <a:p>
            <a:r>
              <a:rPr lang="en-US" dirty="0"/>
              <a:t>CUSTOMERS</a:t>
            </a:r>
          </a:p>
        </p:txBody>
      </p:sp>
      <p:sp>
        <p:nvSpPr>
          <p:cNvPr id="5" name="Text Placeholder 4">
            <a:extLst>
              <a:ext uri="{FF2B5EF4-FFF2-40B4-BE49-F238E27FC236}">
                <a16:creationId xmlns:a16="http://schemas.microsoft.com/office/drawing/2014/main" id="{1A129DD3-8F5E-43F6-9716-7C33D00A50F8}"/>
              </a:ext>
            </a:extLst>
          </p:cNvPr>
          <p:cNvSpPr>
            <a:spLocks noGrp="1"/>
          </p:cNvSpPr>
          <p:nvPr>
            <p:ph type="body" sz="quarter" idx="16"/>
          </p:nvPr>
        </p:nvSpPr>
        <p:spPr>
          <a:xfrm>
            <a:off x="4937760" y="5070059"/>
            <a:ext cx="3200400" cy="921388"/>
          </a:xfrm>
        </p:spPr>
        <p:txBody>
          <a:bodyPr>
            <a:noAutofit/>
          </a:bodyPr>
          <a:lstStyle/>
          <a:p>
            <a:r>
              <a:rPr lang="en-US" dirty="0"/>
              <a:t>66% of US consumers spend money on multiple products that only partially resolves their issue</a:t>
            </a:r>
          </a:p>
        </p:txBody>
      </p:sp>
      <p:sp>
        <p:nvSpPr>
          <p:cNvPr id="29" name="Text Placeholder 28">
            <a:extLst>
              <a:ext uri="{FF2B5EF4-FFF2-40B4-BE49-F238E27FC236}">
                <a16:creationId xmlns:a16="http://schemas.microsoft.com/office/drawing/2014/main" id="{4E9F7C96-64EE-4251-8329-BA0DE2E3AC69}"/>
              </a:ext>
            </a:extLst>
          </p:cNvPr>
          <p:cNvSpPr>
            <a:spLocks noGrp="1"/>
          </p:cNvSpPr>
          <p:nvPr>
            <p:ph type="body" sz="quarter" idx="21"/>
          </p:nvPr>
        </p:nvSpPr>
        <p:spPr>
          <a:xfrm>
            <a:off x="8486217" y="1977884"/>
            <a:ext cx="3200400" cy="990316"/>
          </a:xfrm>
        </p:spPr>
        <p:txBody>
          <a:bodyPr/>
          <a:lstStyle/>
          <a:p>
            <a:r>
              <a:rPr lang="en-US" dirty="0"/>
              <a:t>COSTS</a:t>
            </a:r>
          </a:p>
        </p:txBody>
      </p:sp>
      <p:sp>
        <p:nvSpPr>
          <p:cNvPr id="28" name="Text Placeholder 27">
            <a:extLst>
              <a:ext uri="{FF2B5EF4-FFF2-40B4-BE49-F238E27FC236}">
                <a16:creationId xmlns:a16="http://schemas.microsoft.com/office/drawing/2014/main" id="{8364155F-C202-4D9C-8682-0AAAE7595599}"/>
              </a:ext>
            </a:extLst>
          </p:cNvPr>
          <p:cNvSpPr>
            <a:spLocks noGrp="1"/>
          </p:cNvSpPr>
          <p:nvPr>
            <p:ph type="body" sz="quarter" idx="20"/>
          </p:nvPr>
        </p:nvSpPr>
        <p:spPr>
          <a:xfrm>
            <a:off x="8486217" y="3024356"/>
            <a:ext cx="3200400" cy="921388"/>
          </a:xfrm>
        </p:spPr>
        <p:txBody>
          <a:bodyPr/>
          <a:lstStyle/>
          <a:p>
            <a:r>
              <a:rPr lang="en-US" dirty="0"/>
              <a:t>Loss of productivity costing consumers thousands of dollars </a:t>
            </a:r>
          </a:p>
        </p:txBody>
      </p:sp>
      <p:sp>
        <p:nvSpPr>
          <p:cNvPr id="31" name="Text Placeholder 30">
            <a:extLst>
              <a:ext uri="{FF2B5EF4-FFF2-40B4-BE49-F238E27FC236}">
                <a16:creationId xmlns:a16="http://schemas.microsoft.com/office/drawing/2014/main" id="{8E3EA43D-68CC-4A91-9A23-A95AB9E8E360}"/>
              </a:ext>
            </a:extLst>
          </p:cNvPr>
          <p:cNvSpPr>
            <a:spLocks noGrp="1"/>
          </p:cNvSpPr>
          <p:nvPr>
            <p:ph type="body" sz="quarter" idx="23"/>
          </p:nvPr>
        </p:nvSpPr>
        <p:spPr>
          <a:xfrm>
            <a:off x="8486217" y="4023861"/>
            <a:ext cx="3200400" cy="990316"/>
          </a:xfrm>
        </p:spPr>
        <p:txBody>
          <a:bodyPr/>
          <a:lstStyle/>
          <a:p>
            <a:r>
              <a:rPr lang="en-US" dirty="0"/>
              <a:t>USABILITY</a:t>
            </a:r>
          </a:p>
        </p:txBody>
      </p:sp>
      <p:sp>
        <p:nvSpPr>
          <p:cNvPr id="30" name="Text Placeholder 29">
            <a:extLst>
              <a:ext uri="{FF2B5EF4-FFF2-40B4-BE49-F238E27FC236}">
                <a16:creationId xmlns:a16="http://schemas.microsoft.com/office/drawing/2014/main" id="{0FC4960F-BEF7-4EA7-8F63-B36D60AE5B60}"/>
              </a:ext>
            </a:extLst>
          </p:cNvPr>
          <p:cNvSpPr>
            <a:spLocks noGrp="1"/>
          </p:cNvSpPr>
          <p:nvPr>
            <p:ph type="body" sz="quarter" idx="22"/>
          </p:nvPr>
        </p:nvSpPr>
        <p:spPr>
          <a:xfrm>
            <a:off x="8486217" y="5064743"/>
            <a:ext cx="3200400" cy="921388"/>
          </a:xfrm>
        </p:spPr>
        <p:txBody>
          <a:bodyPr/>
          <a:lstStyle/>
          <a:p>
            <a:r>
              <a:rPr lang="en-US" dirty="0"/>
              <a:t>Customers want something easy to use that helps make their life easier </a:t>
            </a:r>
          </a:p>
        </p:txBody>
      </p:sp>
      <p:pic>
        <p:nvPicPr>
          <p:cNvPr id="7" name="Picture 6">
            <a:extLst>
              <a:ext uri="{FF2B5EF4-FFF2-40B4-BE49-F238E27FC236}">
                <a16:creationId xmlns:a16="http://schemas.microsoft.com/office/drawing/2014/main" id="{354B179D-5E58-81A8-FA3F-C7A99FED912A}"/>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4937758" y="160958"/>
            <a:ext cx="7040880" cy="1828800"/>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5"/>
          </p:nvPr>
        </p:nvSpPr>
        <p:spPr>
          <a:xfrm>
            <a:off x="4937760" y="1977884"/>
            <a:ext cx="3200400" cy="990316"/>
          </a:xfrm>
        </p:spPr>
        <p:txBody>
          <a:bodyPr vert="horz" lIns="91440" tIns="45720" rIns="91440" bIns="45720" rtlCol="0" anchor="b">
            <a:noAutofit/>
          </a:bodyPr>
          <a:lstStyle/>
          <a:p>
            <a:r>
              <a:rPr lang="en-US" dirty="0"/>
              <a:t>CLOSE THE GAP</a:t>
            </a:r>
          </a:p>
        </p:txBody>
      </p:sp>
      <p:sp>
        <p:nvSpPr>
          <p:cNvPr id="66" name="Text Placeholder 65">
            <a:extLst>
              <a:ext uri="{FF2B5EF4-FFF2-40B4-BE49-F238E27FC236}">
                <a16:creationId xmlns:a16="http://schemas.microsoft.com/office/drawing/2014/main" id="{2803ED57-1A43-46A8-BC98-811CA2CD7EE3}"/>
              </a:ext>
            </a:extLst>
          </p:cNvPr>
          <p:cNvSpPr>
            <a:spLocks noGrp="1"/>
          </p:cNvSpPr>
          <p:nvPr>
            <p:ph type="body" sz="quarter" idx="13"/>
          </p:nvPr>
        </p:nvSpPr>
        <p:spPr>
          <a:xfrm>
            <a:off x="4937760" y="3029672"/>
            <a:ext cx="3200400" cy="921388"/>
          </a:xfrm>
        </p:spPr>
        <p:txBody>
          <a:bodyPr>
            <a:normAutofit fontScale="92500"/>
          </a:bodyPr>
          <a:lstStyle/>
          <a:p>
            <a:r>
              <a:rPr lang="en-US" dirty="0"/>
              <a:t>Our product makes consumer lives easier, and no other product on the market offers the same features</a:t>
            </a:r>
          </a:p>
        </p:txBody>
      </p:sp>
      <p:sp>
        <p:nvSpPr>
          <p:cNvPr id="65" name="Text Placeholder 64">
            <a:extLst>
              <a:ext uri="{FF2B5EF4-FFF2-40B4-BE49-F238E27FC236}">
                <a16:creationId xmlns:a16="http://schemas.microsoft.com/office/drawing/2014/main" id="{3965A28E-5CC3-459C-83AA-167F9F4CE00C}"/>
              </a:ext>
            </a:extLst>
          </p:cNvPr>
          <p:cNvSpPr>
            <a:spLocks noGrp="1"/>
          </p:cNvSpPr>
          <p:nvPr>
            <p:ph type="body" sz="quarter" idx="17"/>
          </p:nvPr>
        </p:nvSpPr>
        <p:spPr>
          <a:xfrm>
            <a:off x="4937760" y="4023861"/>
            <a:ext cx="3200400" cy="990316"/>
          </a:xfrm>
        </p:spPr>
        <p:txBody>
          <a:bodyPr>
            <a:normAutofit/>
          </a:bodyPr>
          <a:lstStyle/>
          <a:p>
            <a:r>
              <a:rPr lang="en-US" dirty="0"/>
              <a:t>COST SAVINGS</a:t>
            </a:r>
          </a:p>
        </p:txBody>
      </p:sp>
      <p:sp>
        <p:nvSpPr>
          <p:cNvPr id="67" name="Text Placeholder 66">
            <a:extLst>
              <a:ext uri="{FF2B5EF4-FFF2-40B4-BE49-F238E27FC236}">
                <a16:creationId xmlns:a16="http://schemas.microsoft.com/office/drawing/2014/main" id="{5DD7E283-D713-4AC9-9B8C-608BBA10A820}"/>
              </a:ext>
            </a:extLst>
          </p:cNvPr>
          <p:cNvSpPr>
            <a:spLocks noGrp="1"/>
          </p:cNvSpPr>
          <p:nvPr>
            <p:ph type="body" sz="quarter" idx="16"/>
          </p:nvPr>
        </p:nvSpPr>
        <p:spPr>
          <a:xfrm>
            <a:off x="4937760" y="5070059"/>
            <a:ext cx="3200400" cy="921388"/>
          </a:xfrm>
        </p:spPr>
        <p:txBody>
          <a:bodyPr>
            <a:normAutofit/>
          </a:bodyPr>
          <a:lstStyle/>
          <a:p>
            <a:r>
              <a:rPr lang="en-US" dirty="0"/>
              <a:t>Reduce expenses for replacement products </a:t>
            </a:r>
          </a:p>
        </p:txBody>
      </p:sp>
      <p:sp>
        <p:nvSpPr>
          <p:cNvPr id="68" name="Text Placeholder 67">
            <a:extLst>
              <a:ext uri="{FF2B5EF4-FFF2-40B4-BE49-F238E27FC236}">
                <a16:creationId xmlns:a16="http://schemas.microsoft.com/office/drawing/2014/main" id="{C5A9125A-B202-417F-B5CA-681093F8A950}"/>
              </a:ext>
            </a:extLst>
          </p:cNvPr>
          <p:cNvSpPr>
            <a:spLocks noGrp="1"/>
          </p:cNvSpPr>
          <p:nvPr>
            <p:ph type="body" sz="quarter" idx="21"/>
          </p:nvPr>
        </p:nvSpPr>
        <p:spPr>
          <a:xfrm>
            <a:off x="8486217" y="1977884"/>
            <a:ext cx="3200400" cy="990316"/>
          </a:xfrm>
        </p:spPr>
        <p:txBody>
          <a:bodyPr/>
          <a:lstStyle/>
          <a:p>
            <a:r>
              <a:rPr lang="en-US" dirty="0"/>
              <a:t>TARGET AUDIENCE</a:t>
            </a:r>
          </a:p>
        </p:txBody>
      </p:sp>
      <p:sp>
        <p:nvSpPr>
          <p:cNvPr id="70" name="Text Placeholder 69">
            <a:extLst>
              <a:ext uri="{FF2B5EF4-FFF2-40B4-BE49-F238E27FC236}">
                <a16:creationId xmlns:a16="http://schemas.microsoft.com/office/drawing/2014/main" id="{C0199418-7058-49B4-86EA-CE4B3CCD4F32}"/>
              </a:ext>
            </a:extLst>
          </p:cNvPr>
          <p:cNvSpPr>
            <a:spLocks noGrp="1"/>
          </p:cNvSpPr>
          <p:nvPr>
            <p:ph type="body" sz="quarter" idx="20"/>
          </p:nvPr>
        </p:nvSpPr>
        <p:spPr>
          <a:xfrm>
            <a:off x="8486217" y="3024356"/>
            <a:ext cx="3200400" cy="921388"/>
          </a:xfrm>
        </p:spPr>
        <p:txBody>
          <a:bodyPr>
            <a:normAutofit/>
          </a:bodyPr>
          <a:lstStyle/>
          <a:p>
            <a:r>
              <a:rPr lang="en-US" dirty="0"/>
              <a:t>Gen Z (18-25 years old)</a:t>
            </a:r>
          </a:p>
          <a:p>
            <a:endParaRPr lang="en-US" dirty="0"/>
          </a:p>
        </p:txBody>
      </p:sp>
      <p:sp>
        <p:nvSpPr>
          <p:cNvPr id="69" name="Text Placeholder 68">
            <a:extLst>
              <a:ext uri="{FF2B5EF4-FFF2-40B4-BE49-F238E27FC236}">
                <a16:creationId xmlns:a16="http://schemas.microsoft.com/office/drawing/2014/main" id="{E79D8DDE-4530-4049-9A8C-A811A2C5D18A}"/>
              </a:ext>
            </a:extLst>
          </p:cNvPr>
          <p:cNvSpPr>
            <a:spLocks noGrp="1"/>
          </p:cNvSpPr>
          <p:nvPr>
            <p:ph type="body" sz="quarter" idx="23"/>
          </p:nvPr>
        </p:nvSpPr>
        <p:spPr>
          <a:xfrm>
            <a:off x="8486217" y="4023861"/>
            <a:ext cx="3200400" cy="990316"/>
          </a:xfrm>
        </p:spPr>
        <p:txBody>
          <a:bodyPr>
            <a:normAutofit/>
          </a:bodyPr>
          <a:lstStyle/>
          <a:p>
            <a:r>
              <a:rPr lang="en-US" dirty="0"/>
              <a:t>EASY TO USE</a:t>
            </a:r>
          </a:p>
        </p:txBody>
      </p:sp>
      <p:sp>
        <p:nvSpPr>
          <p:cNvPr id="71" name="Text Placeholder 70">
            <a:extLst>
              <a:ext uri="{FF2B5EF4-FFF2-40B4-BE49-F238E27FC236}">
                <a16:creationId xmlns:a16="http://schemas.microsoft.com/office/drawing/2014/main" id="{8B815D0D-0225-4E87-A49A-44A085054872}"/>
              </a:ext>
            </a:extLst>
          </p:cNvPr>
          <p:cNvSpPr>
            <a:spLocks noGrp="1"/>
          </p:cNvSpPr>
          <p:nvPr>
            <p:ph type="body" sz="quarter" idx="22"/>
          </p:nvPr>
        </p:nvSpPr>
        <p:spPr>
          <a:xfrm>
            <a:off x="8486217" y="5064743"/>
            <a:ext cx="3200400" cy="921388"/>
          </a:xfrm>
        </p:spPr>
        <p:txBody>
          <a:bodyPr>
            <a:normAutofit/>
          </a:bodyPr>
          <a:lstStyle/>
          <a:p>
            <a:r>
              <a:rPr lang="en-US" dirty="0"/>
              <a:t>Simple design that gives customers the targeted information they need</a:t>
            </a:r>
          </a:p>
          <a:p>
            <a:endParaRPr lang="en-US" dirty="0"/>
          </a:p>
        </p:txBody>
      </p:sp>
      <p:pic>
        <p:nvPicPr>
          <p:cNvPr id="5" name="Picture 4">
            <a:extLst>
              <a:ext uri="{FF2B5EF4-FFF2-40B4-BE49-F238E27FC236}">
                <a16:creationId xmlns:a16="http://schemas.microsoft.com/office/drawing/2014/main" id="{392F061C-CD71-D579-A552-61C704A3B8C0}"/>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CEE1154C-39B6-F4E3-1F31-6A725AF97A96}"/>
              </a:ext>
            </a:extLst>
          </p:cNvPr>
          <p:cNvSpPr>
            <a:spLocks noGrp="1"/>
          </p:cNvSpPr>
          <p:nvPr>
            <p:ph type="title"/>
          </p:nvPr>
        </p:nvSpPr>
        <p:spPr>
          <a:xfrm>
            <a:off x="914400" y="160958"/>
            <a:ext cx="6754931" cy="1828800"/>
          </a:xfrm>
        </p:spPr>
        <p:txBody>
          <a:bodyPr/>
          <a:lstStyle/>
          <a:p>
            <a:r>
              <a:rPr lang="en-US" dirty="0"/>
              <a:t>Product overview</a:t>
            </a:r>
          </a:p>
        </p:txBody>
      </p:sp>
      <p:sp>
        <p:nvSpPr>
          <p:cNvPr id="23" name="Text Placeholder 22">
            <a:extLst>
              <a:ext uri="{FF2B5EF4-FFF2-40B4-BE49-F238E27FC236}">
                <a16:creationId xmlns:a16="http://schemas.microsoft.com/office/drawing/2014/main" id="{41BDD77E-A892-4E87-9B6D-EF78B0038A44}"/>
              </a:ext>
            </a:extLst>
          </p:cNvPr>
          <p:cNvSpPr>
            <a:spLocks noGrp="1"/>
          </p:cNvSpPr>
          <p:nvPr>
            <p:ph type="body" sz="quarter" idx="21"/>
          </p:nvPr>
        </p:nvSpPr>
        <p:spPr>
          <a:xfrm>
            <a:off x="920474" y="1977884"/>
            <a:ext cx="3200400" cy="990316"/>
          </a:xfrm>
        </p:spPr>
        <p:txBody>
          <a:bodyPr/>
          <a:lstStyle/>
          <a:p>
            <a:r>
              <a:rPr lang="en-US" dirty="0"/>
              <a:t>UNIQUE</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22"/>
          </p:nvPr>
        </p:nvSpPr>
        <p:spPr>
          <a:xfrm>
            <a:off x="920474" y="3029672"/>
            <a:ext cx="3200400" cy="921388"/>
          </a:xfrm>
        </p:spPr>
        <p:txBody>
          <a:bodyPr vert="horz" lIns="91440" tIns="45720" rIns="91440" bIns="45720" rtlCol="0" anchor="t">
            <a:normAutofit/>
          </a:bodyPr>
          <a:lstStyle/>
          <a:p>
            <a:r>
              <a:rPr lang="en-US" dirty="0"/>
              <a:t>Only product specifically dedicated to this niche market</a:t>
            </a:r>
          </a:p>
        </p:txBody>
      </p:sp>
      <p:sp>
        <p:nvSpPr>
          <p:cNvPr id="24" name="Text Placeholder 23">
            <a:extLst>
              <a:ext uri="{FF2B5EF4-FFF2-40B4-BE49-F238E27FC236}">
                <a16:creationId xmlns:a16="http://schemas.microsoft.com/office/drawing/2014/main" id="{4F05CFBF-1A7F-4C99-9321-EF2EF7BEF771}"/>
              </a:ext>
            </a:extLst>
          </p:cNvPr>
          <p:cNvSpPr>
            <a:spLocks noGrp="1"/>
          </p:cNvSpPr>
          <p:nvPr>
            <p:ph type="body" sz="quarter" idx="23"/>
          </p:nvPr>
        </p:nvSpPr>
        <p:spPr>
          <a:xfrm>
            <a:off x="920474" y="4023861"/>
            <a:ext cx="3200400" cy="990316"/>
          </a:xfrm>
        </p:spPr>
        <p:txBody>
          <a:bodyPr/>
          <a:lstStyle/>
          <a:p>
            <a:r>
              <a:rPr lang="en-US" dirty="0"/>
              <a:t>TESTED</a:t>
            </a:r>
          </a:p>
        </p:txBody>
      </p:sp>
      <p:sp>
        <p:nvSpPr>
          <p:cNvPr id="22" name="Text Placeholder 21">
            <a:extLst>
              <a:ext uri="{FF2B5EF4-FFF2-40B4-BE49-F238E27FC236}">
                <a16:creationId xmlns:a16="http://schemas.microsoft.com/office/drawing/2014/main" id="{90EE4EC2-315F-4BCE-91FD-64A3D3AF94D2}"/>
              </a:ext>
            </a:extLst>
          </p:cNvPr>
          <p:cNvSpPr>
            <a:spLocks noGrp="1"/>
          </p:cNvSpPr>
          <p:nvPr>
            <p:ph type="body" sz="quarter" idx="24"/>
          </p:nvPr>
        </p:nvSpPr>
        <p:spPr>
          <a:xfrm>
            <a:off x="920474" y="5070059"/>
            <a:ext cx="3200400" cy="921388"/>
          </a:xfrm>
        </p:spPr>
        <p:txBody>
          <a:bodyPr>
            <a:normAutofit/>
          </a:bodyPr>
          <a:lstStyle/>
          <a:p>
            <a:r>
              <a:rPr lang="en-US" dirty="0"/>
              <a:t>Conducted testing with college students in the area</a:t>
            </a:r>
          </a:p>
        </p:txBody>
      </p:sp>
      <p:sp>
        <p:nvSpPr>
          <p:cNvPr id="27" name="Text Placeholder 26">
            <a:extLst>
              <a:ext uri="{FF2B5EF4-FFF2-40B4-BE49-F238E27FC236}">
                <a16:creationId xmlns:a16="http://schemas.microsoft.com/office/drawing/2014/main" id="{8385ECC2-8A21-4825-96AB-97E7C4FB9A1A}"/>
              </a:ext>
            </a:extLst>
          </p:cNvPr>
          <p:cNvSpPr>
            <a:spLocks noGrp="1"/>
          </p:cNvSpPr>
          <p:nvPr>
            <p:ph type="body" sz="quarter" idx="25"/>
          </p:nvPr>
        </p:nvSpPr>
        <p:spPr>
          <a:xfrm>
            <a:off x="4468931" y="1977884"/>
            <a:ext cx="3200400" cy="990316"/>
          </a:xfrm>
        </p:spPr>
        <p:txBody>
          <a:bodyPr>
            <a:normAutofit/>
          </a:bodyPr>
          <a:lstStyle/>
          <a:p>
            <a:r>
              <a:rPr lang="en-US" dirty="0"/>
              <a:t>FIRST TO MARKET</a:t>
            </a:r>
          </a:p>
        </p:txBody>
      </p:sp>
      <p:sp>
        <p:nvSpPr>
          <p:cNvPr id="25" name="Text Placeholder 24">
            <a:extLst>
              <a:ext uri="{FF2B5EF4-FFF2-40B4-BE49-F238E27FC236}">
                <a16:creationId xmlns:a16="http://schemas.microsoft.com/office/drawing/2014/main" id="{A8113FBA-9114-48D1-A189-9A1B7ABCF38A}"/>
              </a:ext>
            </a:extLst>
          </p:cNvPr>
          <p:cNvSpPr>
            <a:spLocks noGrp="1"/>
          </p:cNvSpPr>
          <p:nvPr>
            <p:ph type="body" sz="quarter" idx="26"/>
          </p:nvPr>
        </p:nvSpPr>
        <p:spPr>
          <a:xfrm>
            <a:off x="4468931" y="3024356"/>
            <a:ext cx="3200400" cy="921388"/>
          </a:xfrm>
        </p:spPr>
        <p:txBody>
          <a:bodyPr>
            <a:normAutofit/>
          </a:bodyPr>
          <a:lstStyle/>
          <a:p>
            <a:r>
              <a:rPr lang="en-US" dirty="0"/>
              <a:t>First beautifully designed product that's both stylish and functional</a:t>
            </a:r>
          </a:p>
          <a:p>
            <a:endParaRPr lang="en-US" dirty="0"/>
          </a:p>
        </p:txBody>
      </p:sp>
      <p:sp>
        <p:nvSpPr>
          <p:cNvPr id="28" name="Text Placeholder 27">
            <a:extLst>
              <a:ext uri="{FF2B5EF4-FFF2-40B4-BE49-F238E27FC236}">
                <a16:creationId xmlns:a16="http://schemas.microsoft.com/office/drawing/2014/main" id="{9BB8B2E0-57A3-43A4-859A-28669F14F8FE}"/>
              </a:ext>
            </a:extLst>
          </p:cNvPr>
          <p:cNvSpPr>
            <a:spLocks noGrp="1"/>
          </p:cNvSpPr>
          <p:nvPr>
            <p:ph type="body" sz="quarter" idx="27"/>
          </p:nvPr>
        </p:nvSpPr>
        <p:spPr>
          <a:xfrm>
            <a:off x="4468931" y="4023861"/>
            <a:ext cx="3200400" cy="990316"/>
          </a:xfrm>
        </p:spPr>
        <p:txBody>
          <a:bodyPr>
            <a:normAutofit/>
          </a:bodyPr>
          <a:lstStyle/>
          <a:p>
            <a:r>
              <a:rPr lang="en-US" dirty="0"/>
              <a:t>AUTHENTIC</a:t>
            </a:r>
          </a:p>
        </p:txBody>
      </p:sp>
      <p:sp>
        <p:nvSpPr>
          <p:cNvPr id="26" name="Text Placeholder 25">
            <a:extLst>
              <a:ext uri="{FF2B5EF4-FFF2-40B4-BE49-F238E27FC236}">
                <a16:creationId xmlns:a16="http://schemas.microsoft.com/office/drawing/2014/main" id="{E6AB6387-E6AE-46CB-8500-4F11FA6B44BA}"/>
              </a:ext>
            </a:extLst>
          </p:cNvPr>
          <p:cNvSpPr>
            <a:spLocks noGrp="1"/>
          </p:cNvSpPr>
          <p:nvPr>
            <p:ph type="body" sz="quarter" idx="28"/>
          </p:nvPr>
        </p:nvSpPr>
        <p:spPr>
          <a:xfrm>
            <a:off x="4468931" y="5064743"/>
            <a:ext cx="3200400" cy="921388"/>
          </a:xfrm>
        </p:spPr>
        <p:txBody>
          <a:bodyPr>
            <a:normAutofit/>
          </a:bodyPr>
          <a:lstStyle/>
          <a:p>
            <a:r>
              <a:rPr lang="en-US" dirty="0"/>
              <a:t>Designed with the help and input of experts in the field </a:t>
            </a:r>
          </a:p>
        </p:txBody>
      </p:sp>
      <p:pic>
        <p:nvPicPr>
          <p:cNvPr id="3" name="Picture 2">
            <a:extLst>
              <a:ext uri="{FF2B5EF4-FFF2-40B4-BE49-F238E27FC236}">
                <a16:creationId xmlns:a16="http://schemas.microsoft.com/office/drawing/2014/main" id="{3CC21931-92C1-A920-0F76-88368F32D95C}"/>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9" y="137794"/>
            <a:ext cx="6800849" cy="1828800"/>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914399" y="2164727"/>
            <a:ext cx="6800849" cy="3906779"/>
          </a:xfrm>
        </p:spPr>
        <p:txBody>
          <a:bodyPr vert="horz" lIns="91440" tIns="45720" rIns="91440" bIns="45720" rtlCol="0" anchor="t">
            <a:normAutofit/>
          </a:bodyPr>
          <a:lstStyle/>
          <a:p>
            <a:r>
              <a:rPr lang="en-US" dirty="0"/>
              <a:t>Cool and stylish product</a:t>
            </a:r>
          </a:p>
          <a:p>
            <a:r>
              <a:rPr lang="en-US" noProof="1"/>
              <a:t>Areas for community connections </a:t>
            </a:r>
          </a:p>
          <a:p>
            <a:r>
              <a:rPr lang="en-US" noProof="1"/>
              <a:t>Online store and market swap</a:t>
            </a:r>
          </a:p>
        </p:txBody>
      </p:sp>
      <p:pic>
        <p:nvPicPr>
          <p:cNvPr id="5" name="Picture 4">
            <a:extLst>
              <a:ext uri="{FF2B5EF4-FFF2-40B4-BE49-F238E27FC236}">
                <a16:creationId xmlns:a16="http://schemas.microsoft.com/office/drawing/2014/main" id="{B75F8D4F-A514-5590-B37D-76EED2FE4251}"/>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7C34-5A45-D3E9-6295-117A74AC8EBF}"/>
              </a:ext>
            </a:extLst>
          </p:cNvPr>
          <p:cNvSpPr>
            <a:spLocks noGrp="1"/>
          </p:cNvSpPr>
          <p:nvPr>
            <p:ph type="title"/>
          </p:nvPr>
        </p:nvSpPr>
        <p:spPr>
          <a:xfrm>
            <a:off x="4937758" y="160958"/>
            <a:ext cx="7040880" cy="1828800"/>
          </a:xfrm>
        </p:spPr>
        <p:txBody>
          <a:bodyPr/>
          <a:lstStyle/>
          <a:p>
            <a:r>
              <a:rPr lang="en-US" dirty="0"/>
              <a:t>Title and content</a:t>
            </a:r>
          </a:p>
        </p:txBody>
      </p:sp>
      <p:sp>
        <p:nvSpPr>
          <p:cNvPr id="3" name="Content Placeholder 2">
            <a:extLst>
              <a:ext uri="{FF2B5EF4-FFF2-40B4-BE49-F238E27FC236}">
                <a16:creationId xmlns:a16="http://schemas.microsoft.com/office/drawing/2014/main" id="{E8798133-604B-10E8-EE84-6DF9EDB67FEA}"/>
              </a:ext>
            </a:extLst>
          </p:cNvPr>
          <p:cNvSpPr>
            <a:spLocks noGrp="1"/>
          </p:cNvSpPr>
          <p:nvPr>
            <p:ph sz="quarter" idx="22"/>
          </p:nvPr>
        </p:nvSpPr>
        <p:spPr>
          <a:xfrm>
            <a:off x="4937124" y="2243820"/>
            <a:ext cx="7040879" cy="3747627"/>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pic>
        <p:nvPicPr>
          <p:cNvPr id="5" name="Picture 4">
            <a:extLst>
              <a:ext uri="{FF2B5EF4-FFF2-40B4-BE49-F238E27FC236}">
                <a16:creationId xmlns:a16="http://schemas.microsoft.com/office/drawing/2014/main" id="{E6B3039F-62D8-8272-A614-874D95B569B6}"/>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3246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C148762-25E4-F541-0493-C8109F898542}"/>
              </a:ext>
            </a:extLst>
          </p:cNvPr>
          <p:cNvSpPr>
            <a:spLocks noGrp="1"/>
          </p:cNvSpPr>
          <p:nvPr>
            <p:ph type="title"/>
          </p:nvPr>
        </p:nvSpPr>
        <p:spPr>
          <a:xfrm>
            <a:off x="3044952" y="137795"/>
            <a:ext cx="8535543" cy="1520465"/>
          </a:xfrm>
        </p:spPr>
        <p:txBody>
          <a:bodyPr/>
          <a:lstStyle/>
          <a:p>
            <a:r>
              <a:rPr lang="en-US" dirty="0"/>
              <a:t>Title and content </a:t>
            </a:r>
          </a:p>
        </p:txBody>
      </p:sp>
      <p:sp>
        <p:nvSpPr>
          <p:cNvPr id="17" name="Content Placeholder 16">
            <a:extLst>
              <a:ext uri="{FF2B5EF4-FFF2-40B4-BE49-F238E27FC236}">
                <a16:creationId xmlns:a16="http://schemas.microsoft.com/office/drawing/2014/main" id="{FC8F8B33-9279-2899-5D3C-7761C12B0642}"/>
              </a:ext>
            </a:extLst>
          </p:cNvPr>
          <p:cNvSpPr>
            <a:spLocks noGrp="1"/>
          </p:cNvSpPr>
          <p:nvPr>
            <p:ph sz="quarter" idx="19"/>
          </p:nvPr>
        </p:nvSpPr>
        <p:spPr>
          <a:xfrm>
            <a:off x="3044825" y="1995488"/>
            <a:ext cx="8515350" cy="3986212"/>
          </a:xfrm>
        </p:spPr>
        <p:txBody>
          <a:bodyPr>
            <a:normAutofit/>
          </a:bodyPr>
          <a:lstStyle/>
          <a:p>
            <a:r>
              <a:rPr lang="en-US" dirty="0"/>
              <a:t>At Contoso, we empower organizations to foster collaborative thinking to further drive workplace innovation. </a:t>
            </a:r>
          </a:p>
          <a:p>
            <a:r>
              <a:rPr lang="en-US" dirty="0"/>
              <a:t>By closing the loop and leveraging agile frameworks, we help business grow organically and foster a consumer-first mindset.</a:t>
            </a:r>
          </a:p>
          <a:p>
            <a:endParaRPr lang="en-US" dirty="0"/>
          </a:p>
        </p:txBody>
      </p:sp>
      <p:pic>
        <p:nvPicPr>
          <p:cNvPr id="3" name="Picture 2">
            <a:extLst>
              <a:ext uri="{FF2B5EF4-FFF2-40B4-BE49-F238E27FC236}">
                <a16:creationId xmlns:a16="http://schemas.microsoft.com/office/drawing/2014/main" id="{D52E949E-B001-3B3A-DC07-64F8E2166830}"/>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14970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501088-13EA-A9DC-A08F-FA1E988C387E}"/>
              </a:ext>
            </a:extLst>
          </p:cNvPr>
          <p:cNvSpPr>
            <a:spLocks noGrp="1"/>
          </p:cNvSpPr>
          <p:nvPr>
            <p:ph type="title"/>
          </p:nvPr>
        </p:nvSpPr>
        <p:spPr>
          <a:xfrm>
            <a:off x="914400" y="163146"/>
            <a:ext cx="9755506" cy="1386093"/>
          </a:xfrm>
        </p:spPr>
        <p:txBody>
          <a:bodyPr anchor="b">
            <a:normAutofit/>
          </a:bodyPr>
          <a:lstStyle/>
          <a:p>
            <a:r>
              <a:rPr lang="en-US" dirty="0"/>
              <a:t>COMPANY OVERVIEW</a:t>
            </a:r>
          </a:p>
        </p:txBody>
      </p:sp>
      <p:pic>
        <p:nvPicPr>
          <p:cNvPr id="3" name="Picture 2">
            <a:extLst>
              <a:ext uri="{FF2B5EF4-FFF2-40B4-BE49-F238E27FC236}">
                <a16:creationId xmlns:a16="http://schemas.microsoft.com/office/drawing/2014/main" id="{4D92CE1D-1C78-2539-86B1-60178B1518B8}"/>
              </a:ext>
            </a:extLst>
          </p:cNvPr>
          <p:cNvPicPr>
            <a:picLocks noChangeAspect="1"/>
          </p:cNvPicPr>
          <p:nvPr/>
        </p:nvPicPr>
        <p:blipFill rotWithShape="1">
          <a:blip r:embed="rId3"/>
          <a:srcRect t="9565" r="-3" b="17356"/>
          <a:stretch/>
        </p:blipFill>
        <p:spPr>
          <a:xfrm>
            <a:off x="295275" y="590550"/>
            <a:ext cx="6627259" cy="6072775"/>
          </a:xfrm>
          <a:prstGeom prst="rect">
            <a:avLst/>
          </a:prstGeom>
          <a:noFill/>
        </p:spPr>
      </p:pic>
      <p:pic>
        <p:nvPicPr>
          <p:cNvPr id="5" name="Picture 4">
            <a:extLst>
              <a:ext uri="{FF2B5EF4-FFF2-40B4-BE49-F238E27FC236}">
                <a16:creationId xmlns:a16="http://schemas.microsoft.com/office/drawing/2014/main" id="{1E125770-5C8C-ABF9-05D2-8BB3A9281036}"/>
              </a:ext>
            </a:extLst>
          </p:cNvPr>
          <p:cNvPicPr>
            <a:picLocks noChangeAspect="1"/>
          </p:cNvPicPr>
          <p:nvPr/>
        </p:nvPicPr>
        <p:blipFill rotWithShape="1">
          <a:blip r:embed="rId4"/>
          <a:srcRect l="9334" r="32554" b="1"/>
          <a:stretch/>
        </p:blipFill>
        <p:spPr>
          <a:xfrm>
            <a:off x="6372225" y="2157895"/>
            <a:ext cx="4297680" cy="3938105"/>
          </a:xfrm>
          <a:prstGeom prst="rect">
            <a:avLst/>
          </a:prstGeom>
          <a:noFill/>
        </p:spPr>
      </p:pic>
    </p:spTree>
    <p:extLst>
      <p:ext uri="{BB962C8B-B14F-4D97-AF65-F5344CB8AC3E}">
        <p14:creationId xmlns:p14="http://schemas.microsoft.com/office/powerpoint/2010/main" val="70778917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_Win32_SL_V10" id="{8E9E73C7-FBC8-4ADC-933A-8256F9E89C2F}" vid="{C3A68CDA-6A68-459B-8D95-95A0D4138E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C58F98-CFED-4BBC-B7C8-12EE6D0B01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A4A622-30B9-4CEA-8D28-278F6C92C3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B6D4DC7-9214-4CF5-B893-5554CE6FE81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{646AC896-A797-47EC-96C5-7DC507761164}tf33968143_win32</Template>
  <TotalTime>14</TotalTime>
  <Words>956</Words>
  <Application>Microsoft Office PowerPoint</Application>
  <PresentationFormat>Widescreen</PresentationFormat>
  <Paragraphs>217</Paragraphs>
  <Slides>25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Avenir Next LT Pro</vt:lpstr>
      <vt:lpstr>Calibri</vt:lpstr>
      <vt:lpstr>Custom</vt:lpstr>
      <vt:lpstr>Set theory ch 9 arithmetic of the ordinal numbers</vt:lpstr>
      <vt:lpstr>ABOUT US</vt:lpstr>
      <vt:lpstr>PROBLEM</vt:lpstr>
      <vt:lpstr>SOLUTION</vt:lpstr>
      <vt:lpstr>Product overview</vt:lpstr>
      <vt:lpstr>PRODUCT BENEFITS</vt:lpstr>
      <vt:lpstr>Title and content</vt:lpstr>
      <vt:lpstr>Title and content </vt:lpstr>
      <vt:lpstr>COMPANY OVERVIEW</vt:lpstr>
      <vt:lpstr>BUSINESS MODEL</vt:lpstr>
      <vt:lpstr>MARKET OVERVIEW</vt:lpstr>
      <vt:lpstr>MARKET COMPARISON</vt:lpstr>
      <vt:lpstr>OUR COMPETITION</vt:lpstr>
      <vt:lpstr>OUR COMPETITION GRAPHIC</vt:lpstr>
      <vt:lpstr>GROWTH STRATEGY</vt:lpstr>
      <vt:lpstr>TWO YEAR ACTION PLAN</vt:lpstr>
      <vt:lpstr>B2B market scenarios</vt:lpstr>
      <vt:lpstr>Two content</vt:lpstr>
      <vt:lpstr>Two content </vt:lpstr>
      <vt:lpstr>FINANCIALS</vt:lpstr>
      <vt:lpstr>MEET THE TEAM</vt:lpstr>
      <vt:lpstr>MEET THE TEAM </vt:lpstr>
      <vt:lpstr>SUMMARY</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 theory ch 9 arithmetic of the ordinal numbers</dc:title>
  <dc:creator>Charles Seager</dc:creator>
  <cp:lastModifiedBy>Charles Seager</cp:lastModifiedBy>
  <cp:revision>1</cp:revision>
  <dcterms:created xsi:type="dcterms:W3CDTF">2023-10-30T02:00:58Z</dcterms:created>
  <dcterms:modified xsi:type="dcterms:W3CDTF">2023-10-30T02:15:47Z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